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3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27BE14-F5F2-4954-804E-05EE28FA2941}" v="20" dt="2019-01-15T11:17:26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ta Lazdane" userId="cba101e3b8c8bec1" providerId="LiveId" clId="{5627BE14-F5F2-4954-804E-05EE28FA2941}"/>
    <pc:docChg chg="undo custSel mod addSld modSld">
      <pc:chgData name="Vita Lazdane" userId="cba101e3b8c8bec1" providerId="LiveId" clId="{5627BE14-F5F2-4954-804E-05EE28FA2941}" dt="2019-01-15T11:23:47.226" v="1207" actId="20577"/>
      <pc:docMkLst>
        <pc:docMk/>
      </pc:docMkLst>
      <pc:sldChg chg="addSp delSp modSp mod setBg">
        <pc:chgData name="Vita Lazdane" userId="cba101e3b8c8bec1" providerId="LiveId" clId="{5627BE14-F5F2-4954-804E-05EE28FA2941}" dt="2019-01-15T11:20:26.794" v="783" actId="255"/>
        <pc:sldMkLst>
          <pc:docMk/>
          <pc:sldMk cId="1777135760" sldId="256"/>
        </pc:sldMkLst>
        <pc:spChg chg="mod">
          <ac:chgData name="Vita Lazdane" userId="cba101e3b8c8bec1" providerId="LiveId" clId="{5627BE14-F5F2-4954-804E-05EE28FA2941}" dt="2019-01-15T11:19:25.598" v="715" actId="20577"/>
          <ac:spMkLst>
            <pc:docMk/>
            <pc:sldMk cId="1777135760" sldId="256"/>
            <ac:spMk id="2" creationId="{C9C09D62-7FF5-4E0A-9BE9-0BD9EA794493}"/>
          </ac:spMkLst>
        </pc:spChg>
        <pc:spChg chg="mod">
          <ac:chgData name="Vita Lazdane" userId="cba101e3b8c8bec1" providerId="LiveId" clId="{5627BE14-F5F2-4954-804E-05EE28FA2941}" dt="2019-01-15T11:20:26.794" v="783" actId="255"/>
          <ac:spMkLst>
            <pc:docMk/>
            <pc:sldMk cId="1777135760" sldId="256"/>
            <ac:spMk id="3" creationId="{93BF5E72-09C5-461A-98A0-C9C275DA5E83}"/>
          </ac:spMkLst>
        </pc:spChg>
        <pc:spChg chg="add del">
          <ac:chgData name="Vita Lazdane" userId="cba101e3b8c8bec1" providerId="LiveId" clId="{5627BE14-F5F2-4954-804E-05EE28FA2941}" dt="2019-01-14T09:55:40.304" v="430" actId="26606"/>
          <ac:spMkLst>
            <pc:docMk/>
            <pc:sldMk cId="1777135760" sldId="256"/>
            <ac:spMk id="11" creationId="{79BB855E-E401-41F6-8925-C43722CDD66C}"/>
          </ac:spMkLst>
        </pc:spChg>
        <pc:spChg chg="add del">
          <ac:chgData name="Vita Lazdane" userId="cba101e3b8c8bec1" providerId="LiveId" clId="{5627BE14-F5F2-4954-804E-05EE28FA2941}" dt="2019-01-14T09:55:40.304" v="430" actId="26606"/>
          <ac:spMkLst>
            <pc:docMk/>
            <pc:sldMk cId="1777135760" sldId="256"/>
            <ac:spMk id="19" creationId="{AE4DC31D-3252-4CE4-94B0-32BB37A184BB}"/>
          </ac:spMkLst>
        </pc:spChg>
        <pc:spChg chg="add del">
          <ac:chgData name="Vita Lazdane" userId="cba101e3b8c8bec1" providerId="LiveId" clId="{5627BE14-F5F2-4954-804E-05EE28FA2941}" dt="2019-01-14T09:55:43.148" v="432" actId="26606"/>
          <ac:spMkLst>
            <pc:docMk/>
            <pc:sldMk cId="1777135760" sldId="256"/>
            <ac:spMk id="23" creationId="{1755C732-3264-4614-8316-41F75483710B}"/>
          </ac:spMkLst>
        </pc:spChg>
        <pc:spChg chg="add del">
          <ac:chgData name="Vita Lazdane" userId="cba101e3b8c8bec1" providerId="LiveId" clId="{5627BE14-F5F2-4954-804E-05EE28FA2941}" dt="2019-01-14T09:55:43.148" v="432" actId="26606"/>
          <ac:spMkLst>
            <pc:docMk/>
            <pc:sldMk cId="1777135760" sldId="256"/>
            <ac:spMk id="25" creationId="{4AD786D6-2C42-45AF-888B-F2038C4D0A70}"/>
          </ac:spMkLst>
        </pc:spChg>
        <pc:spChg chg="add del">
          <ac:chgData name="Vita Lazdane" userId="cba101e3b8c8bec1" providerId="LiveId" clId="{5627BE14-F5F2-4954-804E-05EE28FA2941}" dt="2019-01-14T09:55:47.632" v="434" actId="26606"/>
          <ac:spMkLst>
            <pc:docMk/>
            <pc:sldMk cId="1777135760" sldId="256"/>
            <ac:spMk id="28" creationId="{DDD34390-BB72-482C-8D73-495C13499621}"/>
          </ac:spMkLst>
        </pc:spChg>
        <pc:spChg chg="add del">
          <ac:chgData name="Vita Lazdane" userId="cba101e3b8c8bec1" providerId="LiveId" clId="{5627BE14-F5F2-4954-804E-05EE28FA2941}" dt="2019-01-14T09:55:47.632" v="434" actId="26606"/>
          <ac:spMkLst>
            <pc:docMk/>
            <pc:sldMk cId="1777135760" sldId="256"/>
            <ac:spMk id="30" creationId="{52062B71-C76E-495D-8314-1A1532AC192B}"/>
          </ac:spMkLst>
        </pc:spChg>
        <pc:spChg chg="add del">
          <ac:chgData name="Vita Lazdane" userId="cba101e3b8c8bec1" providerId="LiveId" clId="{5627BE14-F5F2-4954-804E-05EE28FA2941}" dt="2019-01-14T09:55:51.651" v="436" actId="26606"/>
          <ac:spMkLst>
            <pc:docMk/>
            <pc:sldMk cId="1777135760" sldId="256"/>
            <ac:spMk id="33" creationId="{79BB855E-E401-41F6-8925-C43722CDD66C}"/>
          </ac:spMkLst>
        </pc:spChg>
        <pc:spChg chg="add del">
          <ac:chgData name="Vita Lazdane" userId="cba101e3b8c8bec1" providerId="LiveId" clId="{5627BE14-F5F2-4954-804E-05EE28FA2941}" dt="2019-01-14T09:55:51.651" v="436" actId="26606"/>
          <ac:spMkLst>
            <pc:docMk/>
            <pc:sldMk cId="1777135760" sldId="256"/>
            <ac:spMk id="35" creationId="{AE4DC31D-3252-4CE4-94B0-32BB37A184BB}"/>
          </ac:spMkLst>
        </pc:spChg>
        <pc:spChg chg="add">
          <ac:chgData name="Vita Lazdane" userId="cba101e3b8c8bec1" providerId="LiveId" clId="{5627BE14-F5F2-4954-804E-05EE28FA2941}" dt="2019-01-14T09:55:51.729" v="437" actId="26606"/>
          <ac:spMkLst>
            <pc:docMk/>
            <pc:sldMk cId="1777135760" sldId="256"/>
            <ac:spMk id="38" creationId="{1755C732-3264-4614-8316-41F75483710B}"/>
          </ac:spMkLst>
        </pc:spChg>
        <pc:spChg chg="add">
          <ac:chgData name="Vita Lazdane" userId="cba101e3b8c8bec1" providerId="LiveId" clId="{5627BE14-F5F2-4954-804E-05EE28FA2941}" dt="2019-01-14T09:55:51.729" v="437" actId="26606"/>
          <ac:spMkLst>
            <pc:docMk/>
            <pc:sldMk cId="1777135760" sldId="256"/>
            <ac:spMk id="40" creationId="{4AD786D6-2C42-45AF-888B-F2038C4D0A70}"/>
          </ac:spMkLst>
        </pc:spChg>
        <pc:grpChg chg="add del">
          <ac:chgData name="Vita Lazdane" userId="cba101e3b8c8bec1" providerId="LiveId" clId="{5627BE14-F5F2-4954-804E-05EE28FA2941}" dt="2019-01-14T09:55:40.304" v="430" actId="26606"/>
          <ac:grpSpMkLst>
            <pc:docMk/>
            <pc:sldMk cId="1777135760" sldId="256"/>
            <ac:grpSpMk id="13" creationId="{61AB028E-5F68-413C-BBF0-EE603FDA6E5B}"/>
          </ac:grpSpMkLst>
        </pc:grpChg>
        <pc:grpChg chg="add del">
          <ac:chgData name="Vita Lazdane" userId="cba101e3b8c8bec1" providerId="LiveId" clId="{5627BE14-F5F2-4954-804E-05EE28FA2941}" dt="2019-01-14T09:55:43.148" v="432" actId="26606"/>
          <ac:grpSpMkLst>
            <pc:docMk/>
            <pc:sldMk cId="1777135760" sldId="256"/>
            <ac:grpSpMk id="24" creationId="{59C7C6ED-4EA1-4532-A820-59A8ADEEE0F9}"/>
          </ac:grpSpMkLst>
        </pc:grpChg>
        <pc:grpChg chg="add del">
          <ac:chgData name="Vita Lazdane" userId="cba101e3b8c8bec1" providerId="LiveId" clId="{5627BE14-F5F2-4954-804E-05EE28FA2941}" dt="2019-01-14T09:55:47.632" v="434" actId="26606"/>
          <ac:grpSpMkLst>
            <pc:docMk/>
            <pc:sldMk cId="1777135760" sldId="256"/>
            <ac:grpSpMk id="29" creationId="{20F7ACBD-1BAA-4CBC-A561-880B5E556F35}"/>
          </ac:grpSpMkLst>
        </pc:grpChg>
        <pc:grpChg chg="add del">
          <ac:chgData name="Vita Lazdane" userId="cba101e3b8c8bec1" providerId="LiveId" clId="{5627BE14-F5F2-4954-804E-05EE28FA2941}" dt="2019-01-14T09:55:51.651" v="436" actId="26606"/>
          <ac:grpSpMkLst>
            <pc:docMk/>
            <pc:sldMk cId="1777135760" sldId="256"/>
            <ac:grpSpMk id="34" creationId="{61AB028E-5F68-413C-BBF0-EE603FDA6E5B}"/>
          </ac:grpSpMkLst>
        </pc:grpChg>
        <pc:grpChg chg="add">
          <ac:chgData name="Vita Lazdane" userId="cba101e3b8c8bec1" providerId="LiveId" clId="{5627BE14-F5F2-4954-804E-05EE28FA2941}" dt="2019-01-14T09:55:51.729" v="437" actId="26606"/>
          <ac:grpSpMkLst>
            <pc:docMk/>
            <pc:sldMk cId="1777135760" sldId="256"/>
            <ac:grpSpMk id="39" creationId="{59C7C6ED-4EA1-4532-A820-59A8ADEEE0F9}"/>
          </ac:grpSpMkLst>
        </pc:grpChg>
        <pc:picChg chg="add del mod">
          <ac:chgData name="Vita Lazdane" userId="cba101e3b8c8bec1" providerId="LiveId" clId="{5627BE14-F5F2-4954-804E-05EE28FA2941}" dt="2019-01-14T09:11:14.170" v="357"/>
          <ac:picMkLst>
            <pc:docMk/>
            <pc:sldMk cId="1777135760" sldId="256"/>
            <ac:picMk id="5" creationId="{DA0CE1AE-0DE8-46FD-A82F-1941EE7D046F}"/>
          </ac:picMkLst>
        </pc:picChg>
        <pc:picChg chg="add mod">
          <ac:chgData name="Vita Lazdane" userId="cba101e3b8c8bec1" providerId="LiveId" clId="{5627BE14-F5F2-4954-804E-05EE28FA2941}" dt="2019-01-15T11:18:05.425" v="580" actId="14100"/>
          <ac:picMkLst>
            <pc:docMk/>
            <pc:sldMk cId="1777135760" sldId="256"/>
            <ac:picMk id="6" creationId="{508B4438-2FFA-4078-A031-9A906515C1D9}"/>
          </ac:picMkLst>
        </pc:picChg>
        <pc:cxnChg chg="add del">
          <ac:chgData name="Vita Lazdane" userId="cba101e3b8c8bec1" providerId="LiveId" clId="{5627BE14-F5F2-4954-804E-05EE28FA2941}" dt="2019-01-14T09:55:40.304" v="430" actId="26606"/>
          <ac:cxnSpMkLst>
            <pc:docMk/>
            <pc:sldMk cId="1777135760" sldId="256"/>
            <ac:cxnSpMk id="21" creationId="{AF9ABF50-2998-468E-A550-85A1DD0DDC93}"/>
          </ac:cxnSpMkLst>
        </pc:cxnChg>
        <pc:cxnChg chg="add del">
          <ac:chgData name="Vita Lazdane" userId="cba101e3b8c8bec1" providerId="LiveId" clId="{5627BE14-F5F2-4954-804E-05EE28FA2941}" dt="2019-01-14T09:55:43.148" v="432" actId="26606"/>
          <ac:cxnSpMkLst>
            <pc:docMk/>
            <pc:sldMk cId="1777135760" sldId="256"/>
            <ac:cxnSpMk id="26" creationId="{B8D6659D-FA60-4C6D-A9F6-063E294AA159}"/>
          </ac:cxnSpMkLst>
        </pc:cxnChg>
        <pc:cxnChg chg="add del">
          <ac:chgData name="Vita Lazdane" userId="cba101e3b8c8bec1" providerId="LiveId" clId="{5627BE14-F5F2-4954-804E-05EE28FA2941}" dt="2019-01-14T09:55:47.632" v="434" actId="26606"/>
          <ac:cxnSpMkLst>
            <pc:docMk/>
            <pc:sldMk cId="1777135760" sldId="256"/>
            <ac:cxnSpMk id="31" creationId="{647A3FF6-0F12-488B-A6E0-44B0E7CA4CCC}"/>
          </ac:cxnSpMkLst>
        </pc:cxnChg>
        <pc:cxnChg chg="add del">
          <ac:chgData name="Vita Lazdane" userId="cba101e3b8c8bec1" providerId="LiveId" clId="{5627BE14-F5F2-4954-804E-05EE28FA2941}" dt="2019-01-14T09:55:51.651" v="436" actId="26606"/>
          <ac:cxnSpMkLst>
            <pc:docMk/>
            <pc:sldMk cId="1777135760" sldId="256"/>
            <ac:cxnSpMk id="36" creationId="{AF9ABF50-2998-468E-A550-85A1DD0DDC93}"/>
          </ac:cxnSpMkLst>
        </pc:cxnChg>
        <pc:cxnChg chg="add">
          <ac:chgData name="Vita Lazdane" userId="cba101e3b8c8bec1" providerId="LiveId" clId="{5627BE14-F5F2-4954-804E-05EE28FA2941}" dt="2019-01-14T09:55:51.729" v="437" actId="26606"/>
          <ac:cxnSpMkLst>
            <pc:docMk/>
            <pc:sldMk cId="1777135760" sldId="256"/>
            <ac:cxnSpMk id="41" creationId="{B8D6659D-FA60-4C6D-A9F6-063E294AA159}"/>
          </ac:cxnSpMkLst>
        </pc:cxnChg>
      </pc:sldChg>
      <pc:sldChg chg="addSp delSp modSp mod setBg setClrOvrMap">
        <pc:chgData name="Vita Lazdane" userId="cba101e3b8c8bec1" providerId="LiveId" clId="{5627BE14-F5F2-4954-804E-05EE28FA2941}" dt="2019-01-15T11:21:38.544" v="977" actId="20577"/>
        <pc:sldMkLst>
          <pc:docMk/>
          <pc:sldMk cId="1750655509" sldId="257"/>
        </pc:sldMkLst>
        <pc:spChg chg="mod">
          <ac:chgData name="Vita Lazdane" userId="cba101e3b8c8bec1" providerId="LiveId" clId="{5627BE14-F5F2-4954-804E-05EE28FA2941}" dt="2019-01-15T11:21:38.544" v="977" actId="20577"/>
          <ac:spMkLst>
            <pc:docMk/>
            <pc:sldMk cId="1750655509" sldId="257"/>
            <ac:spMk id="2" creationId="{A44A427B-2FCC-4D92-AC2D-F40DA026A309}"/>
          </ac:spMkLst>
        </pc:spChg>
        <pc:spChg chg="del">
          <ac:chgData name="Vita Lazdane" userId="cba101e3b8c8bec1" providerId="LiveId" clId="{5627BE14-F5F2-4954-804E-05EE28FA2941}" dt="2019-01-14T08:56:54.399" v="121" actId="931"/>
          <ac:spMkLst>
            <pc:docMk/>
            <pc:sldMk cId="1750655509" sldId="257"/>
            <ac:spMk id="3" creationId="{78CFF70A-50A9-4C2F-88A2-1BDF9204B99D}"/>
          </ac:spMkLst>
        </pc:spChg>
        <pc:spChg chg="add del">
          <ac:chgData name="Vita Lazdane" userId="cba101e3b8c8bec1" providerId="LiveId" clId="{5627BE14-F5F2-4954-804E-05EE28FA2941}" dt="2019-01-14T08:57:19.815" v="125" actId="26606"/>
          <ac:spMkLst>
            <pc:docMk/>
            <pc:sldMk cId="1750655509" sldId="257"/>
            <ac:spMk id="10" creationId="{41617696-CF2F-43E5-AABE-1BA2C0B34283}"/>
          </ac:spMkLst>
        </pc:spChg>
        <pc:spChg chg="add del">
          <ac:chgData name="Vita Lazdane" userId="cba101e3b8c8bec1" providerId="LiveId" clId="{5627BE14-F5F2-4954-804E-05EE28FA2941}" dt="2019-01-14T08:57:19.815" v="125" actId="26606"/>
          <ac:spMkLst>
            <pc:docMk/>
            <pc:sldMk cId="1750655509" sldId="257"/>
            <ac:spMk id="13" creationId="{22AC0F86-9A78-4E84-A4B4-ADB8B2629A0C}"/>
          </ac:spMkLst>
        </pc:spChg>
        <pc:spChg chg="add del">
          <ac:chgData name="Vita Lazdane" userId="cba101e3b8c8bec1" providerId="LiveId" clId="{5627BE14-F5F2-4954-804E-05EE28FA2941}" dt="2019-01-14T08:57:26.456" v="127" actId="26606"/>
          <ac:spMkLst>
            <pc:docMk/>
            <pc:sldMk cId="1750655509" sldId="257"/>
            <ac:spMk id="17" creationId="{243462E7-1698-4B21-BE89-AEFAC7C2FEFA}"/>
          </ac:spMkLst>
        </pc:spChg>
        <pc:spChg chg="add del">
          <ac:chgData name="Vita Lazdane" userId="cba101e3b8c8bec1" providerId="LiveId" clId="{5627BE14-F5F2-4954-804E-05EE28FA2941}" dt="2019-01-14T08:57:26.456" v="127" actId="26606"/>
          <ac:spMkLst>
            <pc:docMk/>
            <pc:sldMk cId="1750655509" sldId="257"/>
            <ac:spMk id="19" creationId="{6C22FCAC-D7EC-4A52-B153-FF761E2235B3}"/>
          </ac:spMkLst>
        </pc:spChg>
        <pc:spChg chg="add del">
          <ac:chgData name="Vita Lazdane" userId="cba101e3b8c8bec1" providerId="LiveId" clId="{5627BE14-F5F2-4954-804E-05EE28FA2941}" dt="2019-01-14T08:57:19.815" v="125" actId="26606"/>
          <ac:spMkLst>
            <pc:docMk/>
            <pc:sldMk cId="1750655509" sldId="257"/>
            <ac:spMk id="21" creationId="{69A54E25-1C05-48E5-A5CC-3778C1D3632D}"/>
          </ac:spMkLst>
        </pc:spChg>
        <pc:spChg chg="add del">
          <ac:chgData name="Vita Lazdane" userId="cba101e3b8c8bec1" providerId="LiveId" clId="{5627BE14-F5F2-4954-804E-05EE28FA2941}" dt="2019-01-14T08:57:26.456" v="127" actId="26606"/>
          <ac:spMkLst>
            <pc:docMk/>
            <pc:sldMk cId="1750655509" sldId="257"/>
            <ac:spMk id="25" creationId="{333F0879-3DA0-4CB8-B35E-A0AD42558191}"/>
          </ac:spMkLst>
        </pc:spChg>
        <pc:spChg chg="add del">
          <ac:chgData name="Vita Lazdane" userId="cba101e3b8c8bec1" providerId="LiveId" clId="{5627BE14-F5F2-4954-804E-05EE28FA2941}" dt="2019-01-14T08:57:26.456" v="127" actId="26606"/>
          <ac:spMkLst>
            <pc:docMk/>
            <pc:sldMk cId="1750655509" sldId="257"/>
            <ac:spMk id="26" creationId="{324D2183-F388-476E-92A9-D6639D698580}"/>
          </ac:spMkLst>
        </pc:spChg>
        <pc:spChg chg="add del">
          <ac:chgData name="Vita Lazdane" userId="cba101e3b8c8bec1" providerId="LiveId" clId="{5627BE14-F5F2-4954-804E-05EE28FA2941}" dt="2019-01-14T08:57:26.456" v="127" actId="26606"/>
          <ac:spMkLst>
            <pc:docMk/>
            <pc:sldMk cId="1750655509" sldId="257"/>
            <ac:spMk id="27" creationId="{AB83D799-0D24-4F91-85F4-CBA4175FEADC}"/>
          </ac:spMkLst>
        </pc:spChg>
        <pc:spChg chg="add del">
          <ac:chgData name="Vita Lazdane" userId="cba101e3b8c8bec1" providerId="LiveId" clId="{5627BE14-F5F2-4954-804E-05EE28FA2941}" dt="2019-01-14T08:57:30.257" v="129" actId="26606"/>
          <ac:spMkLst>
            <pc:docMk/>
            <pc:sldMk cId="1750655509" sldId="257"/>
            <ac:spMk id="30" creationId="{5EB8E3BF-F464-4900-8994-851061A9AD60}"/>
          </ac:spMkLst>
        </pc:spChg>
        <pc:spChg chg="add del">
          <ac:chgData name="Vita Lazdane" userId="cba101e3b8c8bec1" providerId="LiveId" clId="{5627BE14-F5F2-4954-804E-05EE28FA2941}" dt="2019-01-14T08:57:30.257" v="129" actId="26606"/>
          <ac:spMkLst>
            <pc:docMk/>
            <pc:sldMk cId="1750655509" sldId="257"/>
            <ac:spMk id="33" creationId="{4353272C-E7EA-43BF-8319-5F5E73E03528}"/>
          </ac:spMkLst>
        </pc:spChg>
        <pc:spChg chg="add del">
          <ac:chgData name="Vita Lazdane" userId="cba101e3b8c8bec1" providerId="LiveId" clId="{5627BE14-F5F2-4954-804E-05EE28FA2941}" dt="2019-01-14T08:57:33.850" v="131" actId="26606"/>
          <ac:spMkLst>
            <pc:docMk/>
            <pc:sldMk cId="1750655509" sldId="257"/>
            <ac:spMk id="35" creationId="{A440FBE6-72B7-43D4-A8EB-FDBC35FE56C6}"/>
          </ac:spMkLst>
        </pc:spChg>
        <pc:spChg chg="add del">
          <ac:chgData name="Vita Lazdane" userId="cba101e3b8c8bec1" providerId="LiveId" clId="{5627BE14-F5F2-4954-804E-05EE28FA2941}" dt="2019-01-14T08:57:33.850" v="131" actId="26606"/>
          <ac:spMkLst>
            <pc:docMk/>
            <pc:sldMk cId="1750655509" sldId="257"/>
            <ac:spMk id="40" creationId="{3B4B7F8D-8DBA-453F-8EC7-53740B413640}"/>
          </ac:spMkLst>
        </pc:spChg>
        <pc:spChg chg="add del">
          <ac:chgData name="Vita Lazdane" userId="cba101e3b8c8bec1" providerId="LiveId" clId="{5627BE14-F5F2-4954-804E-05EE28FA2941}" dt="2019-01-14T08:57:39.224" v="133" actId="26606"/>
          <ac:spMkLst>
            <pc:docMk/>
            <pc:sldMk cId="1750655509" sldId="257"/>
            <ac:spMk id="43" creationId="{ED56E41F-B8E0-4D18-B554-FD40260DE0E3}"/>
          </ac:spMkLst>
        </pc:spChg>
        <pc:spChg chg="add del">
          <ac:chgData name="Vita Lazdane" userId="cba101e3b8c8bec1" providerId="LiveId" clId="{5627BE14-F5F2-4954-804E-05EE28FA2941}" dt="2019-01-14T08:57:39.224" v="133" actId="26606"/>
          <ac:spMkLst>
            <pc:docMk/>
            <pc:sldMk cId="1750655509" sldId="257"/>
            <ac:spMk id="47" creationId="{23E937B9-07EE-456A-A31C-41A8866E28A2}"/>
          </ac:spMkLst>
        </pc:spChg>
        <pc:spChg chg="add del">
          <ac:chgData name="Vita Lazdane" userId="cba101e3b8c8bec1" providerId="LiveId" clId="{5627BE14-F5F2-4954-804E-05EE28FA2941}" dt="2019-01-14T08:57:39.224" v="133" actId="26606"/>
          <ac:spMkLst>
            <pc:docMk/>
            <pc:sldMk cId="1750655509" sldId="257"/>
            <ac:spMk id="50" creationId="{9727F842-9C87-46D9-9324-5A85AB80F9C5}"/>
          </ac:spMkLst>
        </pc:spChg>
        <pc:spChg chg="add del">
          <ac:chgData name="Vita Lazdane" userId="cba101e3b8c8bec1" providerId="LiveId" clId="{5627BE14-F5F2-4954-804E-05EE28FA2941}" dt="2019-01-14T08:57:44.633" v="135" actId="26606"/>
          <ac:spMkLst>
            <pc:docMk/>
            <pc:sldMk cId="1750655509" sldId="257"/>
            <ac:spMk id="52" creationId="{7E61F402-3445-458A-9A2B-D28FD288390C}"/>
          </ac:spMkLst>
        </pc:spChg>
        <pc:spChg chg="add del">
          <ac:chgData name="Vita Lazdane" userId="cba101e3b8c8bec1" providerId="LiveId" clId="{5627BE14-F5F2-4954-804E-05EE28FA2941}" dt="2019-01-14T08:57:44.633" v="135" actId="26606"/>
          <ac:spMkLst>
            <pc:docMk/>
            <pc:sldMk cId="1750655509" sldId="257"/>
            <ac:spMk id="57" creationId="{08ED0F77-A1F7-4330-B438-B572138882FB}"/>
          </ac:spMkLst>
        </pc:spChg>
        <pc:spChg chg="add del">
          <ac:chgData name="Vita Lazdane" userId="cba101e3b8c8bec1" providerId="LiveId" clId="{5627BE14-F5F2-4954-804E-05EE28FA2941}" dt="2019-01-14T08:57:50.612" v="137" actId="26606"/>
          <ac:spMkLst>
            <pc:docMk/>
            <pc:sldMk cId="1750655509" sldId="257"/>
            <ac:spMk id="60" creationId="{22AC0F86-9A78-4E84-A4B4-ADB8B2629A0C}"/>
          </ac:spMkLst>
        </pc:spChg>
        <pc:spChg chg="add del">
          <ac:chgData name="Vita Lazdane" userId="cba101e3b8c8bec1" providerId="LiveId" clId="{5627BE14-F5F2-4954-804E-05EE28FA2941}" dt="2019-01-14T08:57:50.612" v="137" actId="26606"/>
          <ac:spMkLst>
            <pc:docMk/>
            <pc:sldMk cId="1750655509" sldId="257"/>
            <ac:spMk id="64" creationId="{69A54E25-1C05-48E5-A5CC-3778C1D3632D}"/>
          </ac:spMkLst>
        </pc:spChg>
        <pc:spChg chg="add del">
          <ac:chgData name="Vita Lazdane" userId="cba101e3b8c8bec1" providerId="LiveId" clId="{5627BE14-F5F2-4954-804E-05EE28FA2941}" dt="2019-01-14T08:57:50.612" v="137" actId="26606"/>
          <ac:spMkLst>
            <pc:docMk/>
            <pc:sldMk cId="1750655509" sldId="257"/>
            <ac:spMk id="67" creationId="{41617696-CF2F-43E5-AABE-1BA2C0B34283}"/>
          </ac:spMkLst>
        </pc:spChg>
        <pc:grpChg chg="add del">
          <ac:chgData name="Vita Lazdane" userId="cba101e3b8c8bec1" providerId="LiveId" clId="{5627BE14-F5F2-4954-804E-05EE28FA2941}" dt="2019-01-14T08:57:19.815" v="125" actId="26606"/>
          <ac:grpSpMkLst>
            <pc:docMk/>
            <pc:sldMk cId="1750655509" sldId="257"/>
            <ac:grpSpMk id="15" creationId="{4AF78B9E-8BE2-4706-9377-A05FA25ABABF}"/>
          </ac:grpSpMkLst>
        </pc:grpChg>
        <pc:grpChg chg="add del">
          <ac:chgData name="Vita Lazdane" userId="cba101e3b8c8bec1" providerId="LiveId" clId="{5627BE14-F5F2-4954-804E-05EE28FA2941}" dt="2019-01-14T08:57:33.850" v="131" actId="26606"/>
          <ac:grpSpMkLst>
            <pc:docMk/>
            <pc:sldMk cId="1750655509" sldId="257"/>
            <ac:grpSpMk id="36" creationId="{647B8492-BC4D-4046-B35A-C38E03494068}"/>
          </ac:grpSpMkLst>
        </pc:grpChg>
        <pc:grpChg chg="add del">
          <ac:chgData name="Vita Lazdane" userId="cba101e3b8c8bec1" providerId="LiveId" clId="{5627BE14-F5F2-4954-804E-05EE28FA2941}" dt="2019-01-14T08:57:39.224" v="133" actId="26606"/>
          <ac:grpSpMkLst>
            <pc:docMk/>
            <pc:sldMk cId="1750655509" sldId="257"/>
            <ac:grpSpMk id="44" creationId="{2DB31E17-E562-4F82-98D0-858C84120F34}"/>
          </ac:grpSpMkLst>
        </pc:grpChg>
        <pc:grpChg chg="add del">
          <ac:chgData name="Vita Lazdane" userId="cba101e3b8c8bec1" providerId="LiveId" clId="{5627BE14-F5F2-4954-804E-05EE28FA2941}" dt="2019-01-14T08:57:44.633" v="135" actId="26606"/>
          <ac:grpSpMkLst>
            <pc:docMk/>
            <pc:sldMk cId="1750655509" sldId="257"/>
            <ac:grpSpMk id="53" creationId="{A673C096-95AE-4644-B76C-1DF1B667DC44}"/>
          </ac:grpSpMkLst>
        </pc:grpChg>
        <pc:grpChg chg="add del">
          <ac:chgData name="Vita Lazdane" userId="cba101e3b8c8bec1" providerId="LiveId" clId="{5627BE14-F5F2-4954-804E-05EE28FA2941}" dt="2019-01-14T08:57:50.612" v="137" actId="26606"/>
          <ac:grpSpMkLst>
            <pc:docMk/>
            <pc:sldMk cId="1750655509" sldId="257"/>
            <ac:grpSpMk id="61" creationId="{4AF78B9E-8BE2-4706-9377-A05FA25ABABF}"/>
          </ac:grpSpMkLst>
        </pc:grpChg>
        <pc:picChg chg="add del mod">
          <ac:chgData name="Vita Lazdane" userId="cba101e3b8c8bec1" providerId="LiveId" clId="{5627BE14-F5F2-4954-804E-05EE28FA2941}" dt="2019-01-14T08:59:09.514" v="147" actId="14100"/>
          <ac:picMkLst>
            <pc:docMk/>
            <pc:sldMk cId="1750655509" sldId="257"/>
            <ac:picMk id="5" creationId="{1F4F8210-A539-43AC-8AED-2CE3869590EB}"/>
          </ac:picMkLst>
        </pc:picChg>
        <pc:picChg chg="add mod">
          <ac:chgData name="Vita Lazdane" userId="cba101e3b8c8bec1" providerId="LiveId" clId="{5627BE14-F5F2-4954-804E-05EE28FA2941}" dt="2019-01-14T08:58:58.975" v="143" actId="1076"/>
          <ac:picMkLst>
            <pc:docMk/>
            <pc:sldMk cId="1750655509" sldId="257"/>
            <ac:picMk id="7" creationId="{66CA47AC-AC17-4DD8-94E5-B0BAE1EE108B}"/>
          </ac:picMkLst>
        </pc:picChg>
        <pc:picChg chg="add del">
          <ac:chgData name="Vita Lazdane" userId="cba101e3b8c8bec1" providerId="LiveId" clId="{5627BE14-F5F2-4954-804E-05EE28FA2941}" dt="2019-01-14T08:57:19.815" v="125" actId="26606"/>
          <ac:picMkLst>
            <pc:docMk/>
            <pc:sldMk cId="1750655509" sldId="257"/>
            <ac:picMk id="8" creationId="{1F4F8210-A539-43AC-8AED-2CE3869590EB}"/>
          </ac:picMkLst>
        </pc:picChg>
        <pc:picChg chg="add del">
          <ac:chgData name="Vita Lazdane" userId="cba101e3b8c8bec1" providerId="LiveId" clId="{5627BE14-F5F2-4954-804E-05EE28FA2941}" dt="2019-01-14T08:57:26.456" v="127" actId="26606"/>
          <ac:picMkLst>
            <pc:docMk/>
            <pc:sldMk cId="1750655509" sldId="257"/>
            <ac:picMk id="28" creationId="{1F4F8210-A539-43AC-8AED-2CE3869590EB}"/>
          </ac:picMkLst>
        </pc:picChg>
        <pc:picChg chg="add del">
          <ac:chgData name="Vita Lazdane" userId="cba101e3b8c8bec1" providerId="LiveId" clId="{5627BE14-F5F2-4954-804E-05EE28FA2941}" dt="2019-01-14T08:57:30.257" v="129" actId="26606"/>
          <ac:picMkLst>
            <pc:docMk/>
            <pc:sldMk cId="1750655509" sldId="257"/>
            <ac:picMk id="31" creationId="{1F4F8210-A539-43AC-8AED-2CE3869590EB}"/>
          </ac:picMkLst>
        </pc:picChg>
        <pc:picChg chg="add del">
          <ac:chgData name="Vita Lazdane" userId="cba101e3b8c8bec1" providerId="LiveId" clId="{5627BE14-F5F2-4954-804E-05EE28FA2941}" dt="2019-01-14T08:57:33.850" v="131" actId="26606"/>
          <ac:picMkLst>
            <pc:docMk/>
            <pc:sldMk cId="1750655509" sldId="257"/>
            <ac:picMk id="41" creationId="{1F4F8210-A539-43AC-8AED-2CE3869590EB}"/>
          </ac:picMkLst>
        </pc:picChg>
        <pc:picChg chg="add del">
          <ac:chgData name="Vita Lazdane" userId="cba101e3b8c8bec1" providerId="LiveId" clId="{5627BE14-F5F2-4954-804E-05EE28FA2941}" dt="2019-01-14T08:57:39.224" v="133" actId="26606"/>
          <ac:picMkLst>
            <pc:docMk/>
            <pc:sldMk cId="1750655509" sldId="257"/>
            <ac:picMk id="48" creationId="{1F4F8210-A539-43AC-8AED-2CE3869590EB}"/>
          </ac:picMkLst>
        </pc:picChg>
        <pc:picChg chg="add del">
          <ac:chgData name="Vita Lazdane" userId="cba101e3b8c8bec1" providerId="LiveId" clId="{5627BE14-F5F2-4954-804E-05EE28FA2941}" dt="2019-01-14T08:57:44.633" v="135" actId="26606"/>
          <ac:picMkLst>
            <pc:docMk/>
            <pc:sldMk cId="1750655509" sldId="257"/>
            <ac:picMk id="58" creationId="{1F4F8210-A539-43AC-8AED-2CE3869590EB}"/>
          </ac:picMkLst>
        </pc:picChg>
        <pc:picChg chg="add del">
          <ac:chgData name="Vita Lazdane" userId="cba101e3b8c8bec1" providerId="LiveId" clId="{5627BE14-F5F2-4954-804E-05EE28FA2941}" dt="2019-01-14T08:57:50.612" v="137" actId="26606"/>
          <ac:picMkLst>
            <pc:docMk/>
            <pc:sldMk cId="1750655509" sldId="257"/>
            <ac:picMk id="65" creationId="{1F4F8210-A539-43AC-8AED-2CE3869590EB}"/>
          </ac:picMkLst>
        </pc:picChg>
        <pc:cxnChg chg="add del">
          <ac:chgData name="Vita Lazdane" userId="cba101e3b8c8bec1" providerId="LiveId" clId="{5627BE14-F5F2-4954-804E-05EE28FA2941}" dt="2019-01-14T08:57:19.815" v="125" actId="26606"/>
          <ac:cxnSpMkLst>
            <pc:docMk/>
            <pc:sldMk cId="1750655509" sldId="257"/>
            <ac:cxnSpMk id="23" creationId="{0E5D0023-B23E-4823-8D72-B07FFF8CAE96}"/>
          </ac:cxnSpMkLst>
        </pc:cxnChg>
        <pc:cxnChg chg="add del">
          <ac:chgData name="Vita Lazdane" userId="cba101e3b8c8bec1" providerId="LiveId" clId="{5627BE14-F5F2-4954-804E-05EE28FA2941}" dt="2019-01-14T08:57:30.257" v="129" actId="26606"/>
          <ac:cxnSpMkLst>
            <pc:docMk/>
            <pc:sldMk cId="1750655509" sldId="257"/>
            <ac:cxnSpMk id="32" creationId="{8E0602D6-3A81-42F8-AE67-1BAAFC967CB0}"/>
          </ac:cxnSpMkLst>
        </pc:cxnChg>
        <pc:cxnChg chg="add del">
          <ac:chgData name="Vita Lazdane" userId="cba101e3b8c8bec1" providerId="LiveId" clId="{5627BE14-F5F2-4954-804E-05EE28FA2941}" dt="2019-01-14T08:57:33.850" v="131" actId="26606"/>
          <ac:cxnSpMkLst>
            <pc:docMk/>
            <pc:sldMk cId="1750655509" sldId="257"/>
            <ac:cxnSpMk id="39" creationId="{16652DC1-CA18-4263-AC06-BAB0B05EC783}"/>
          </ac:cxnSpMkLst>
        </pc:cxnChg>
        <pc:cxnChg chg="add del">
          <ac:chgData name="Vita Lazdane" userId="cba101e3b8c8bec1" providerId="LiveId" clId="{5627BE14-F5F2-4954-804E-05EE28FA2941}" dt="2019-01-14T08:57:39.224" v="133" actId="26606"/>
          <ac:cxnSpMkLst>
            <pc:docMk/>
            <pc:sldMk cId="1750655509" sldId="257"/>
            <ac:cxnSpMk id="49" creationId="{FD2308B7-2829-44DD-B213-27EEBDED1411}"/>
          </ac:cxnSpMkLst>
        </pc:cxnChg>
        <pc:cxnChg chg="add del">
          <ac:chgData name="Vita Lazdane" userId="cba101e3b8c8bec1" providerId="LiveId" clId="{5627BE14-F5F2-4954-804E-05EE28FA2941}" dt="2019-01-14T08:57:44.633" v="135" actId="26606"/>
          <ac:cxnSpMkLst>
            <pc:docMk/>
            <pc:sldMk cId="1750655509" sldId="257"/>
            <ac:cxnSpMk id="56" creationId="{2BE880E9-2B86-4CDB-B5B7-308745CDD19D}"/>
          </ac:cxnSpMkLst>
        </pc:cxnChg>
        <pc:cxnChg chg="add del">
          <ac:chgData name="Vita Lazdane" userId="cba101e3b8c8bec1" providerId="LiveId" clId="{5627BE14-F5F2-4954-804E-05EE28FA2941}" dt="2019-01-14T08:57:50.612" v="137" actId="26606"/>
          <ac:cxnSpMkLst>
            <pc:docMk/>
            <pc:sldMk cId="1750655509" sldId="257"/>
            <ac:cxnSpMk id="66" creationId="{0E5D0023-B23E-4823-8D72-B07FFF8CAE96}"/>
          </ac:cxnSpMkLst>
        </pc:cxnChg>
      </pc:sldChg>
      <pc:sldChg chg="addSp delSp modSp add mod setBg">
        <pc:chgData name="Vita Lazdane" userId="cba101e3b8c8bec1" providerId="LiveId" clId="{5627BE14-F5F2-4954-804E-05EE28FA2941}" dt="2019-01-15T11:21:51.569" v="987" actId="20577"/>
        <pc:sldMkLst>
          <pc:docMk/>
          <pc:sldMk cId="1037314480" sldId="258"/>
        </pc:sldMkLst>
        <pc:spChg chg="mod">
          <ac:chgData name="Vita Lazdane" userId="cba101e3b8c8bec1" providerId="LiveId" clId="{5627BE14-F5F2-4954-804E-05EE28FA2941}" dt="2019-01-15T11:21:51.569" v="987" actId="20577"/>
          <ac:spMkLst>
            <pc:docMk/>
            <pc:sldMk cId="1037314480" sldId="258"/>
            <ac:spMk id="2" creationId="{0D77995B-2D85-4D86-A040-775586562A7A}"/>
          </ac:spMkLst>
        </pc:spChg>
        <pc:spChg chg="del">
          <ac:chgData name="Vita Lazdane" userId="cba101e3b8c8bec1" providerId="LiveId" clId="{5627BE14-F5F2-4954-804E-05EE28FA2941}" dt="2019-01-14T09:00:53.531" v="149" actId="931"/>
          <ac:spMkLst>
            <pc:docMk/>
            <pc:sldMk cId="1037314480" sldId="258"/>
            <ac:spMk id="3" creationId="{C97FAE36-BD3A-4B78-AC50-985DCB62DD8A}"/>
          </ac:spMkLst>
        </pc:spChg>
        <pc:spChg chg="add del">
          <ac:chgData name="Vita Lazdane" userId="cba101e3b8c8bec1" providerId="LiveId" clId="{5627BE14-F5F2-4954-804E-05EE28FA2941}" dt="2019-01-14T09:01:38.587" v="157" actId="26606"/>
          <ac:spMkLst>
            <pc:docMk/>
            <pc:sldMk cId="1037314480" sldId="258"/>
            <ac:spMk id="12" creationId="{F46C28D2-1059-4EA7-8CA1-DEA12EE3B4EC}"/>
          </ac:spMkLst>
        </pc:spChg>
        <pc:spChg chg="add del">
          <ac:chgData name="Vita Lazdane" userId="cba101e3b8c8bec1" providerId="LiveId" clId="{5627BE14-F5F2-4954-804E-05EE28FA2941}" dt="2019-01-14T09:01:38.587" v="157" actId="26606"/>
          <ac:spMkLst>
            <pc:docMk/>
            <pc:sldMk cId="1037314480" sldId="258"/>
            <ac:spMk id="15" creationId="{4A2AAA7B-DD5A-486B-B28F-F19588315309}"/>
          </ac:spMkLst>
        </pc:spChg>
        <pc:spChg chg="add del">
          <ac:chgData name="Vita Lazdane" userId="cba101e3b8c8bec1" providerId="LiveId" clId="{5627BE14-F5F2-4954-804E-05EE28FA2941}" dt="2019-01-14T09:01:43.339" v="159" actId="26606"/>
          <ac:spMkLst>
            <pc:docMk/>
            <pc:sldMk cId="1037314480" sldId="258"/>
            <ac:spMk id="25" creationId="{EE15D8F5-87D0-452C-93FB-8CA3F98D7972}"/>
          </ac:spMkLst>
        </pc:spChg>
        <pc:spChg chg="add del">
          <ac:chgData name="Vita Lazdane" userId="cba101e3b8c8bec1" providerId="LiveId" clId="{5627BE14-F5F2-4954-804E-05EE28FA2941}" dt="2019-01-14T09:01:43.339" v="159" actId="26606"/>
          <ac:spMkLst>
            <pc:docMk/>
            <pc:sldMk cId="1037314480" sldId="258"/>
            <ac:spMk id="29" creationId="{69589FF8-24FB-4264-AB05-DB96AB6DDB70}"/>
          </ac:spMkLst>
        </pc:spChg>
        <pc:spChg chg="add del">
          <ac:chgData name="Vita Lazdane" userId="cba101e3b8c8bec1" providerId="LiveId" clId="{5627BE14-F5F2-4954-804E-05EE28FA2941}" dt="2019-01-14T09:01:45.778" v="161" actId="26606"/>
          <ac:spMkLst>
            <pc:docMk/>
            <pc:sldMk cId="1037314480" sldId="258"/>
            <ac:spMk id="31" creationId="{6A9BC876-571A-45A6-93A3-FB2839CE66CE}"/>
          </ac:spMkLst>
        </pc:spChg>
        <pc:spChg chg="add del">
          <ac:chgData name="Vita Lazdane" userId="cba101e3b8c8bec1" providerId="LiveId" clId="{5627BE14-F5F2-4954-804E-05EE28FA2941}" dt="2019-01-14T09:01:45.778" v="161" actId="26606"/>
          <ac:spMkLst>
            <pc:docMk/>
            <pc:sldMk cId="1037314480" sldId="258"/>
            <ac:spMk id="34" creationId="{B5072AB8-6C30-40D6-9360-EE16CA63041B}"/>
          </ac:spMkLst>
        </pc:spChg>
        <pc:spChg chg="add del">
          <ac:chgData name="Vita Lazdane" userId="cba101e3b8c8bec1" providerId="LiveId" clId="{5627BE14-F5F2-4954-804E-05EE28FA2941}" dt="2019-01-14T09:01:51.747" v="163" actId="26606"/>
          <ac:spMkLst>
            <pc:docMk/>
            <pc:sldMk cId="1037314480" sldId="258"/>
            <ac:spMk id="37" creationId="{3095096E-C9EB-4C55-8BBC-C921DA8A5008}"/>
          </ac:spMkLst>
        </pc:spChg>
        <pc:spChg chg="add del">
          <ac:chgData name="Vita Lazdane" userId="cba101e3b8c8bec1" providerId="LiveId" clId="{5627BE14-F5F2-4954-804E-05EE28FA2941}" dt="2019-01-14T09:01:51.747" v="163" actId="26606"/>
          <ac:spMkLst>
            <pc:docMk/>
            <pc:sldMk cId="1037314480" sldId="258"/>
            <ac:spMk id="40" creationId="{C3165F14-C514-4ACB-B93D-2C48C3A42A57}"/>
          </ac:spMkLst>
        </pc:spChg>
        <pc:spChg chg="add del">
          <ac:chgData name="Vita Lazdane" userId="cba101e3b8c8bec1" providerId="LiveId" clId="{5627BE14-F5F2-4954-804E-05EE28FA2941}" dt="2019-01-14T09:01:51.747" v="163" actId="26606"/>
          <ac:spMkLst>
            <pc:docMk/>
            <pc:sldMk cId="1037314480" sldId="258"/>
            <ac:spMk id="41" creationId="{AAC0C532-00FD-4EE5-9001-97375502DCBC}"/>
          </ac:spMkLst>
        </pc:spChg>
        <pc:spChg chg="add del">
          <ac:chgData name="Vita Lazdane" userId="cba101e3b8c8bec1" providerId="LiveId" clId="{5627BE14-F5F2-4954-804E-05EE28FA2941}" dt="2019-01-14T09:01:51.747" v="163" actId="26606"/>
          <ac:spMkLst>
            <pc:docMk/>
            <pc:sldMk cId="1037314480" sldId="258"/>
            <ac:spMk id="42" creationId="{82CEA73A-8A4A-4099-81EE-FB4D99DDE0FB}"/>
          </ac:spMkLst>
        </pc:spChg>
        <pc:spChg chg="add del">
          <ac:chgData name="Vita Lazdane" userId="cba101e3b8c8bec1" providerId="LiveId" clId="{5627BE14-F5F2-4954-804E-05EE28FA2941}" dt="2019-01-14T09:01:54.842" v="165" actId="26606"/>
          <ac:spMkLst>
            <pc:docMk/>
            <pc:sldMk cId="1037314480" sldId="258"/>
            <ac:spMk id="45" creationId="{E13EA690-3E46-4734-B577-2ABC2C11BBAA}"/>
          </ac:spMkLst>
        </pc:spChg>
        <pc:spChg chg="add del">
          <ac:chgData name="Vita Lazdane" userId="cba101e3b8c8bec1" providerId="LiveId" clId="{5627BE14-F5F2-4954-804E-05EE28FA2941}" dt="2019-01-14T09:01:54.842" v="165" actId="26606"/>
          <ac:spMkLst>
            <pc:docMk/>
            <pc:sldMk cId="1037314480" sldId="258"/>
            <ac:spMk id="47" creationId="{302D7A57-9708-42D3-BE0A-D2D5AEBBB7C6}"/>
          </ac:spMkLst>
        </pc:spChg>
        <pc:spChg chg="add del">
          <ac:chgData name="Vita Lazdane" userId="cba101e3b8c8bec1" providerId="LiveId" clId="{5627BE14-F5F2-4954-804E-05EE28FA2941}" dt="2019-01-14T09:01:54.842" v="165" actId="26606"/>
          <ac:spMkLst>
            <pc:docMk/>
            <pc:sldMk cId="1037314480" sldId="258"/>
            <ac:spMk id="50" creationId="{80A531F2-5D50-440E-9296-AAABD6CB62CF}"/>
          </ac:spMkLst>
        </pc:spChg>
        <pc:spChg chg="add del">
          <ac:chgData name="Vita Lazdane" userId="cba101e3b8c8bec1" providerId="LiveId" clId="{5627BE14-F5F2-4954-804E-05EE28FA2941}" dt="2019-01-14T09:01:59.687" v="167" actId="26606"/>
          <ac:spMkLst>
            <pc:docMk/>
            <pc:sldMk cId="1037314480" sldId="258"/>
            <ac:spMk id="52" creationId="{AFF43104-F524-418A-A0E3-3146340ABA89}"/>
          </ac:spMkLst>
        </pc:spChg>
        <pc:spChg chg="add del">
          <ac:chgData name="Vita Lazdane" userId="cba101e3b8c8bec1" providerId="LiveId" clId="{5627BE14-F5F2-4954-804E-05EE28FA2941}" dt="2019-01-14T09:01:59.687" v="167" actId="26606"/>
          <ac:spMkLst>
            <pc:docMk/>
            <pc:sldMk cId="1037314480" sldId="258"/>
            <ac:spMk id="54" creationId="{B6ABA3F9-ECC4-45D8-8538-B7EEC4D27651}"/>
          </ac:spMkLst>
        </pc:spChg>
        <pc:spChg chg="add del">
          <ac:chgData name="Vita Lazdane" userId="cba101e3b8c8bec1" providerId="LiveId" clId="{5627BE14-F5F2-4954-804E-05EE28FA2941}" dt="2019-01-14T09:01:59.687" v="167" actId="26606"/>
          <ac:spMkLst>
            <pc:docMk/>
            <pc:sldMk cId="1037314480" sldId="258"/>
            <ac:spMk id="57" creationId="{902269C3-CB93-4234-8F9D-0FB8CF13F6EC}"/>
          </ac:spMkLst>
        </pc:spChg>
        <pc:spChg chg="add del">
          <ac:chgData name="Vita Lazdane" userId="cba101e3b8c8bec1" providerId="LiveId" clId="{5627BE14-F5F2-4954-804E-05EE28FA2941}" dt="2019-01-14T09:02:04.891" v="169" actId="26606"/>
          <ac:spMkLst>
            <pc:docMk/>
            <pc:sldMk cId="1037314480" sldId="258"/>
            <ac:spMk id="59" creationId="{4A2AAA7B-DD5A-486B-B28F-F19588315309}"/>
          </ac:spMkLst>
        </pc:spChg>
        <pc:spChg chg="add del">
          <ac:chgData name="Vita Lazdane" userId="cba101e3b8c8bec1" providerId="LiveId" clId="{5627BE14-F5F2-4954-804E-05EE28FA2941}" dt="2019-01-14T09:02:04.891" v="169" actId="26606"/>
          <ac:spMkLst>
            <pc:docMk/>
            <pc:sldMk cId="1037314480" sldId="258"/>
            <ac:spMk id="62" creationId="{F46C28D2-1059-4EA7-8CA1-DEA12EE3B4EC}"/>
          </ac:spMkLst>
        </pc:spChg>
        <pc:spChg chg="add del">
          <ac:chgData name="Vita Lazdane" userId="cba101e3b8c8bec1" providerId="LiveId" clId="{5627BE14-F5F2-4954-804E-05EE28FA2941}" dt="2019-01-14T09:02:09.876" v="171" actId="26606"/>
          <ac:spMkLst>
            <pc:docMk/>
            <pc:sldMk cId="1037314480" sldId="258"/>
            <ac:spMk id="65" creationId="{EE15D8F5-87D0-452C-93FB-8CA3F98D7972}"/>
          </ac:spMkLst>
        </pc:spChg>
        <pc:spChg chg="add del">
          <ac:chgData name="Vita Lazdane" userId="cba101e3b8c8bec1" providerId="LiveId" clId="{5627BE14-F5F2-4954-804E-05EE28FA2941}" dt="2019-01-14T09:02:09.876" v="171" actId="26606"/>
          <ac:spMkLst>
            <pc:docMk/>
            <pc:sldMk cId="1037314480" sldId="258"/>
            <ac:spMk id="69" creationId="{69589FF8-24FB-4264-AB05-DB96AB6DDB70}"/>
          </ac:spMkLst>
        </pc:spChg>
        <pc:grpChg chg="add del">
          <ac:chgData name="Vita Lazdane" userId="cba101e3b8c8bec1" providerId="LiveId" clId="{5627BE14-F5F2-4954-804E-05EE28FA2941}" dt="2019-01-14T09:01:38.587" v="157" actId="26606"/>
          <ac:grpSpMkLst>
            <pc:docMk/>
            <pc:sldMk cId="1037314480" sldId="258"/>
            <ac:grpSpMk id="17" creationId="{3DB99B21-A649-42D2-BB86-486C2E73A089}"/>
          </ac:grpSpMkLst>
        </pc:grpChg>
        <pc:grpChg chg="add del">
          <ac:chgData name="Vita Lazdane" userId="cba101e3b8c8bec1" providerId="LiveId" clId="{5627BE14-F5F2-4954-804E-05EE28FA2941}" dt="2019-01-14T09:01:43.339" v="159" actId="26606"/>
          <ac:grpSpMkLst>
            <pc:docMk/>
            <pc:sldMk cId="1037314480" sldId="258"/>
            <ac:grpSpMk id="26" creationId="{79BCF8C7-8464-4B36-AF07-C89E5129ED74}"/>
          </ac:grpSpMkLst>
        </pc:grpChg>
        <pc:grpChg chg="add del">
          <ac:chgData name="Vita Lazdane" userId="cba101e3b8c8bec1" providerId="LiveId" clId="{5627BE14-F5F2-4954-804E-05EE28FA2941}" dt="2019-01-14T09:01:45.778" v="161" actId="26606"/>
          <ac:grpSpMkLst>
            <pc:docMk/>
            <pc:sldMk cId="1037314480" sldId="258"/>
            <ac:grpSpMk id="32" creationId="{F484B2EA-E61C-489C-A595-1601912470C5}"/>
          </ac:grpSpMkLst>
        </pc:grpChg>
        <pc:grpChg chg="add del">
          <ac:chgData name="Vita Lazdane" userId="cba101e3b8c8bec1" providerId="LiveId" clId="{5627BE14-F5F2-4954-804E-05EE28FA2941}" dt="2019-01-14T09:01:51.747" v="163" actId="26606"/>
          <ac:grpSpMkLst>
            <pc:docMk/>
            <pc:sldMk cId="1037314480" sldId="258"/>
            <ac:grpSpMk id="38" creationId="{5E452E66-EBC2-4EB1-9374-6678C4D04E28}"/>
          </ac:grpSpMkLst>
        </pc:grpChg>
        <pc:grpChg chg="add del">
          <ac:chgData name="Vita Lazdane" userId="cba101e3b8c8bec1" providerId="LiveId" clId="{5627BE14-F5F2-4954-804E-05EE28FA2941}" dt="2019-01-14T09:01:54.842" v="165" actId="26606"/>
          <ac:grpSpMkLst>
            <pc:docMk/>
            <pc:sldMk cId="1037314480" sldId="258"/>
            <ac:grpSpMk id="46" creationId="{51BDD458-A659-4F0A-8038-738C3F39D510}"/>
          </ac:grpSpMkLst>
        </pc:grpChg>
        <pc:grpChg chg="add del">
          <ac:chgData name="Vita Lazdane" userId="cba101e3b8c8bec1" providerId="LiveId" clId="{5627BE14-F5F2-4954-804E-05EE28FA2941}" dt="2019-01-14T09:01:59.687" v="167" actId="26606"/>
          <ac:grpSpMkLst>
            <pc:docMk/>
            <pc:sldMk cId="1037314480" sldId="258"/>
            <ac:grpSpMk id="53" creationId="{323E5CD5-3226-4DDD-97AC-81C8F40E0963}"/>
          </ac:grpSpMkLst>
        </pc:grpChg>
        <pc:grpChg chg="add del">
          <ac:chgData name="Vita Lazdane" userId="cba101e3b8c8bec1" providerId="LiveId" clId="{5627BE14-F5F2-4954-804E-05EE28FA2941}" dt="2019-01-14T09:02:04.891" v="169" actId="26606"/>
          <ac:grpSpMkLst>
            <pc:docMk/>
            <pc:sldMk cId="1037314480" sldId="258"/>
            <ac:grpSpMk id="60" creationId="{3DB99B21-A649-42D2-BB86-486C2E73A089}"/>
          </ac:grpSpMkLst>
        </pc:grpChg>
        <pc:grpChg chg="add del">
          <ac:chgData name="Vita Lazdane" userId="cba101e3b8c8bec1" providerId="LiveId" clId="{5627BE14-F5F2-4954-804E-05EE28FA2941}" dt="2019-01-14T09:02:09.876" v="171" actId="26606"/>
          <ac:grpSpMkLst>
            <pc:docMk/>
            <pc:sldMk cId="1037314480" sldId="258"/>
            <ac:grpSpMk id="66" creationId="{79BCF8C7-8464-4B36-AF07-C89E5129ED74}"/>
          </ac:grpSpMkLst>
        </pc:grpChg>
        <pc:picChg chg="add del mod">
          <ac:chgData name="Vita Lazdane" userId="cba101e3b8c8bec1" providerId="LiveId" clId="{5627BE14-F5F2-4954-804E-05EE28FA2941}" dt="2019-01-14T09:02:15.955" v="173" actId="1076"/>
          <ac:picMkLst>
            <pc:docMk/>
            <pc:sldMk cId="1037314480" sldId="258"/>
            <ac:picMk id="5" creationId="{9881E3D7-FD5F-4642-8ACF-2B6B5B927A49}"/>
          </ac:picMkLst>
        </pc:picChg>
        <pc:picChg chg="add mod">
          <ac:chgData name="Vita Lazdane" userId="cba101e3b8c8bec1" providerId="LiveId" clId="{5627BE14-F5F2-4954-804E-05EE28FA2941}" dt="2019-01-14T09:02:14.407" v="172" actId="1076"/>
          <ac:picMkLst>
            <pc:docMk/>
            <pc:sldMk cId="1037314480" sldId="258"/>
            <ac:picMk id="7" creationId="{6E557B16-AE6F-4431-8718-92CEB9DB9ABD}"/>
          </ac:picMkLst>
        </pc:picChg>
        <pc:picChg chg="add del">
          <ac:chgData name="Vita Lazdane" userId="cba101e3b8c8bec1" providerId="LiveId" clId="{5627BE14-F5F2-4954-804E-05EE28FA2941}" dt="2019-01-14T09:01:38.587" v="157" actId="26606"/>
          <ac:picMkLst>
            <pc:docMk/>
            <pc:sldMk cId="1037314480" sldId="258"/>
            <ac:picMk id="10" creationId="{9881E3D7-FD5F-4642-8ACF-2B6B5B927A49}"/>
          </ac:picMkLst>
        </pc:picChg>
        <pc:picChg chg="add del">
          <ac:chgData name="Vita Lazdane" userId="cba101e3b8c8bec1" providerId="LiveId" clId="{5627BE14-F5F2-4954-804E-05EE28FA2941}" dt="2019-01-14T09:01:43.339" v="159" actId="26606"/>
          <ac:picMkLst>
            <pc:docMk/>
            <pc:sldMk cId="1037314480" sldId="258"/>
            <ac:picMk id="28" creationId="{9881E3D7-FD5F-4642-8ACF-2B6B5B927A49}"/>
          </ac:picMkLst>
        </pc:picChg>
        <pc:picChg chg="add del">
          <ac:chgData name="Vita Lazdane" userId="cba101e3b8c8bec1" providerId="LiveId" clId="{5627BE14-F5F2-4954-804E-05EE28FA2941}" dt="2019-01-14T09:01:45.778" v="161" actId="26606"/>
          <ac:picMkLst>
            <pc:docMk/>
            <pc:sldMk cId="1037314480" sldId="258"/>
            <ac:picMk id="35" creationId="{9881E3D7-FD5F-4642-8ACF-2B6B5B927A49}"/>
          </ac:picMkLst>
        </pc:picChg>
        <pc:picChg chg="add del">
          <ac:chgData name="Vita Lazdane" userId="cba101e3b8c8bec1" providerId="LiveId" clId="{5627BE14-F5F2-4954-804E-05EE28FA2941}" dt="2019-01-14T09:01:51.747" v="163" actId="26606"/>
          <ac:picMkLst>
            <pc:docMk/>
            <pc:sldMk cId="1037314480" sldId="258"/>
            <ac:picMk id="43" creationId="{9881E3D7-FD5F-4642-8ACF-2B6B5B927A49}"/>
          </ac:picMkLst>
        </pc:picChg>
        <pc:picChg chg="add del">
          <ac:chgData name="Vita Lazdane" userId="cba101e3b8c8bec1" providerId="LiveId" clId="{5627BE14-F5F2-4954-804E-05EE28FA2941}" dt="2019-01-14T09:01:54.842" v="165" actId="26606"/>
          <ac:picMkLst>
            <pc:docMk/>
            <pc:sldMk cId="1037314480" sldId="258"/>
            <ac:picMk id="48" creationId="{9881E3D7-FD5F-4642-8ACF-2B6B5B927A49}"/>
          </ac:picMkLst>
        </pc:picChg>
        <pc:picChg chg="add del">
          <ac:chgData name="Vita Lazdane" userId="cba101e3b8c8bec1" providerId="LiveId" clId="{5627BE14-F5F2-4954-804E-05EE28FA2941}" dt="2019-01-14T09:01:59.687" v="167" actId="26606"/>
          <ac:picMkLst>
            <pc:docMk/>
            <pc:sldMk cId="1037314480" sldId="258"/>
            <ac:picMk id="55" creationId="{9881E3D7-FD5F-4642-8ACF-2B6B5B927A49}"/>
          </ac:picMkLst>
        </pc:picChg>
        <pc:picChg chg="add del">
          <ac:chgData name="Vita Lazdane" userId="cba101e3b8c8bec1" providerId="LiveId" clId="{5627BE14-F5F2-4954-804E-05EE28FA2941}" dt="2019-01-14T09:02:04.891" v="169" actId="26606"/>
          <ac:picMkLst>
            <pc:docMk/>
            <pc:sldMk cId="1037314480" sldId="258"/>
            <ac:picMk id="63" creationId="{9881E3D7-FD5F-4642-8ACF-2B6B5B927A49}"/>
          </ac:picMkLst>
        </pc:picChg>
        <pc:picChg chg="add del">
          <ac:chgData name="Vita Lazdane" userId="cba101e3b8c8bec1" providerId="LiveId" clId="{5627BE14-F5F2-4954-804E-05EE28FA2941}" dt="2019-01-14T09:02:09.876" v="171" actId="26606"/>
          <ac:picMkLst>
            <pc:docMk/>
            <pc:sldMk cId="1037314480" sldId="258"/>
            <ac:picMk id="68" creationId="{9881E3D7-FD5F-4642-8ACF-2B6B5B927A49}"/>
          </ac:picMkLst>
        </pc:picChg>
        <pc:cxnChg chg="add del">
          <ac:chgData name="Vita Lazdane" userId="cba101e3b8c8bec1" providerId="LiveId" clId="{5627BE14-F5F2-4954-804E-05EE28FA2941}" dt="2019-01-14T09:01:38.587" v="157" actId="26606"/>
          <ac:cxnSpMkLst>
            <pc:docMk/>
            <pc:sldMk cId="1037314480" sldId="258"/>
            <ac:cxnSpMk id="23" creationId="{496D98D9-A8AD-432E-BD4E-FF80012442F0}"/>
          </ac:cxnSpMkLst>
        </pc:cxnChg>
        <pc:cxnChg chg="add del">
          <ac:chgData name="Vita Lazdane" userId="cba101e3b8c8bec1" providerId="LiveId" clId="{5627BE14-F5F2-4954-804E-05EE28FA2941}" dt="2019-01-14T09:01:43.339" v="159" actId="26606"/>
          <ac:cxnSpMkLst>
            <pc:docMk/>
            <pc:sldMk cId="1037314480" sldId="258"/>
            <ac:cxnSpMk id="27" creationId="{5A8B956C-6D95-401E-8C33-997227D9D46B}"/>
          </ac:cxnSpMkLst>
        </pc:cxnChg>
        <pc:cxnChg chg="add del">
          <ac:chgData name="Vita Lazdane" userId="cba101e3b8c8bec1" providerId="LiveId" clId="{5627BE14-F5F2-4954-804E-05EE28FA2941}" dt="2019-01-14T09:01:45.778" v="161" actId="26606"/>
          <ac:cxnSpMkLst>
            <pc:docMk/>
            <pc:sldMk cId="1037314480" sldId="258"/>
            <ac:cxnSpMk id="33" creationId="{1124B3AE-D38B-4A63-B422-F9792E745BDD}"/>
          </ac:cxnSpMkLst>
        </pc:cxnChg>
        <pc:cxnChg chg="add del">
          <ac:chgData name="Vita Lazdane" userId="cba101e3b8c8bec1" providerId="LiveId" clId="{5627BE14-F5F2-4954-804E-05EE28FA2941}" dt="2019-01-14T09:01:51.747" v="163" actId="26606"/>
          <ac:cxnSpMkLst>
            <pc:docMk/>
            <pc:sldMk cId="1037314480" sldId="258"/>
            <ac:cxnSpMk id="39" creationId="{E2825180-B6B5-413D-ACBA-8E3DCCD03FAA}"/>
          </ac:cxnSpMkLst>
        </pc:cxnChg>
        <pc:cxnChg chg="add del">
          <ac:chgData name="Vita Lazdane" userId="cba101e3b8c8bec1" providerId="LiveId" clId="{5627BE14-F5F2-4954-804E-05EE28FA2941}" dt="2019-01-14T09:01:54.842" v="165" actId="26606"/>
          <ac:cxnSpMkLst>
            <pc:docMk/>
            <pc:sldMk cId="1037314480" sldId="258"/>
            <ac:cxnSpMk id="49" creationId="{375B9B75-E178-411B-BA12-D67B08861BFC}"/>
          </ac:cxnSpMkLst>
        </pc:cxnChg>
        <pc:cxnChg chg="add del">
          <ac:chgData name="Vita Lazdane" userId="cba101e3b8c8bec1" providerId="LiveId" clId="{5627BE14-F5F2-4954-804E-05EE28FA2941}" dt="2019-01-14T09:01:59.687" v="167" actId="26606"/>
          <ac:cxnSpMkLst>
            <pc:docMk/>
            <pc:sldMk cId="1037314480" sldId="258"/>
            <ac:cxnSpMk id="56" creationId="{420C8890-1E3E-474D-9D1E-D3E3062B61E4}"/>
          </ac:cxnSpMkLst>
        </pc:cxnChg>
        <pc:cxnChg chg="add del">
          <ac:chgData name="Vita Lazdane" userId="cba101e3b8c8bec1" providerId="LiveId" clId="{5627BE14-F5F2-4954-804E-05EE28FA2941}" dt="2019-01-14T09:02:04.891" v="169" actId="26606"/>
          <ac:cxnSpMkLst>
            <pc:docMk/>
            <pc:sldMk cId="1037314480" sldId="258"/>
            <ac:cxnSpMk id="61" creationId="{496D98D9-A8AD-432E-BD4E-FF80012442F0}"/>
          </ac:cxnSpMkLst>
        </pc:cxnChg>
        <pc:cxnChg chg="add del">
          <ac:chgData name="Vita Lazdane" userId="cba101e3b8c8bec1" providerId="LiveId" clId="{5627BE14-F5F2-4954-804E-05EE28FA2941}" dt="2019-01-14T09:02:09.876" v="171" actId="26606"/>
          <ac:cxnSpMkLst>
            <pc:docMk/>
            <pc:sldMk cId="1037314480" sldId="258"/>
            <ac:cxnSpMk id="67" creationId="{5A8B956C-6D95-401E-8C33-997227D9D46B}"/>
          </ac:cxnSpMkLst>
        </pc:cxnChg>
      </pc:sldChg>
      <pc:sldChg chg="addSp delSp modSp add">
        <pc:chgData name="Vita Lazdane" userId="cba101e3b8c8bec1" providerId="LiveId" clId="{5627BE14-F5F2-4954-804E-05EE28FA2941}" dt="2019-01-15T11:22:30.499" v="1075" actId="20577"/>
        <pc:sldMkLst>
          <pc:docMk/>
          <pc:sldMk cId="1700320072" sldId="259"/>
        </pc:sldMkLst>
        <pc:spChg chg="mod">
          <ac:chgData name="Vita Lazdane" userId="cba101e3b8c8bec1" providerId="LiveId" clId="{5627BE14-F5F2-4954-804E-05EE28FA2941}" dt="2019-01-15T11:22:30.499" v="1075" actId="20577"/>
          <ac:spMkLst>
            <pc:docMk/>
            <pc:sldMk cId="1700320072" sldId="259"/>
            <ac:spMk id="2" creationId="{8CE20FC0-91E6-475A-B03F-AEFDC67E2DD3}"/>
          </ac:spMkLst>
        </pc:spChg>
        <pc:spChg chg="del">
          <ac:chgData name="Vita Lazdane" userId="cba101e3b8c8bec1" providerId="LiveId" clId="{5627BE14-F5F2-4954-804E-05EE28FA2941}" dt="2019-01-14T09:07:08.465" v="338" actId="931"/>
          <ac:spMkLst>
            <pc:docMk/>
            <pc:sldMk cId="1700320072" sldId="259"/>
            <ac:spMk id="3" creationId="{57A1A565-63A3-499B-89B4-515C689C53A1}"/>
          </ac:spMkLst>
        </pc:spChg>
        <pc:picChg chg="add mod">
          <ac:chgData name="Vita Lazdane" userId="cba101e3b8c8bec1" providerId="LiveId" clId="{5627BE14-F5F2-4954-804E-05EE28FA2941}" dt="2019-01-14T09:10:45.221" v="356" actId="14100"/>
          <ac:picMkLst>
            <pc:docMk/>
            <pc:sldMk cId="1700320072" sldId="259"/>
            <ac:picMk id="5" creationId="{2842CEA9-6D58-4828-9AF3-E4200493DD7F}"/>
          </ac:picMkLst>
        </pc:picChg>
        <pc:picChg chg="add mod">
          <ac:chgData name="Vita Lazdane" userId="cba101e3b8c8bec1" providerId="LiveId" clId="{5627BE14-F5F2-4954-804E-05EE28FA2941}" dt="2019-01-14T09:10:41.827" v="355" actId="14100"/>
          <ac:picMkLst>
            <pc:docMk/>
            <pc:sldMk cId="1700320072" sldId="259"/>
            <ac:picMk id="7" creationId="{D21DBFA8-E6F5-4320-A324-947D23DE2791}"/>
          </ac:picMkLst>
        </pc:picChg>
        <pc:picChg chg="add mod">
          <ac:chgData name="Vita Lazdane" userId="cba101e3b8c8bec1" providerId="LiveId" clId="{5627BE14-F5F2-4954-804E-05EE28FA2941}" dt="2019-01-14T09:10:36.146" v="353" actId="1076"/>
          <ac:picMkLst>
            <pc:docMk/>
            <pc:sldMk cId="1700320072" sldId="259"/>
            <ac:picMk id="9" creationId="{F034E70A-6376-465F-9960-CEEF8CA13A4B}"/>
          </ac:picMkLst>
        </pc:picChg>
      </pc:sldChg>
      <pc:sldChg chg="addSp delSp modSp add">
        <pc:chgData name="Vita Lazdane" userId="cba101e3b8c8bec1" providerId="LiveId" clId="{5627BE14-F5F2-4954-804E-05EE28FA2941}" dt="2019-01-15T11:23:14.167" v="1131" actId="5793"/>
        <pc:sldMkLst>
          <pc:docMk/>
          <pc:sldMk cId="1234628328" sldId="260"/>
        </pc:sldMkLst>
        <pc:spChg chg="mod">
          <ac:chgData name="Vita Lazdane" userId="cba101e3b8c8bec1" providerId="LiveId" clId="{5627BE14-F5F2-4954-804E-05EE28FA2941}" dt="2019-01-15T11:23:14.167" v="1131" actId="5793"/>
          <ac:spMkLst>
            <pc:docMk/>
            <pc:sldMk cId="1234628328" sldId="260"/>
            <ac:spMk id="2" creationId="{6311D3EA-2016-4AD2-A794-97A888DC16DE}"/>
          </ac:spMkLst>
        </pc:spChg>
        <pc:spChg chg="del">
          <ac:chgData name="Vita Lazdane" userId="cba101e3b8c8bec1" providerId="LiveId" clId="{5627BE14-F5F2-4954-804E-05EE28FA2941}" dt="2019-01-14T09:48:42.834" v="384" actId="931"/>
          <ac:spMkLst>
            <pc:docMk/>
            <pc:sldMk cId="1234628328" sldId="260"/>
            <ac:spMk id="3" creationId="{7B146E09-A290-4559-8CE2-04DD0DBC2C34}"/>
          </ac:spMkLst>
        </pc:spChg>
        <pc:picChg chg="add mod">
          <ac:chgData name="Vita Lazdane" userId="cba101e3b8c8bec1" providerId="LiveId" clId="{5627BE14-F5F2-4954-804E-05EE28FA2941}" dt="2019-01-14T09:49:13.540" v="391" actId="14100"/>
          <ac:picMkLst>
            <pc:docMk/>
            <pc:sldMk cId="1234628328" sldId="260"/>
            <ac:picMk id="5" creationId="{BE38F662-503E-4B76-A4AE-CE74BE569B9D}"/>
          </ac:picMkLst>
        </pc:picChg>
        <pc:picChg chg="add mod">
          <ac:chgData name="Vita Lazdane" userId="cba101e3b8c8bec1" providerId="LiveId" clId="{5627BE14-F5F2-4954-804E-05EE28FA2941}" dt="2019-01-14T09:49:10.422" v="390" actId="1076"/>
          <ac:picMkLst>
            <pc:docMk/>
            <pc:sldMk cId="1234628328" sldId="260"/>
            <ac:picMk id="7" creationId="{68B988F1-C476-45C5-AAFC-01A47B405446}"/>
          </ac:picMkLst>
        </pc:picChg>
      </pc:sldChg>
      <pc:sldChg chg="addSp delSp modSp add">
        <pc:chgData name="Vita Lazdane" userId="cba101e3b8c8bec1" providerId="LiveId" clId="{5627BE14-F5F2-4954-804E-05EE28FA2941}" dt="2019-01-15T11:23:31.800" v="1165" actId="20577"/>
        <pc:sldMkLst>
          <pc:docMk/>
          <pc:sldMk cId="3779428342" sldId="261"/>
        </pc:sldMkLst>
        <pc:spChg chg="mod">
          <ac:chgData name="Vita Lazdane" userId="cba101e3b8c8bec1" providerId="LiveId" clId="{5627BE14-F5F2-4954-804E-05EE28FA2941}" dt="2019-01-15T11:23:31.800" v="1165" actId="20577"/>
          <ac:spMkLst>
            <pc:docMk/>
            <pc:sldMk cId="3779428342" sldId="261"/>
            <ac:spMk id="2" creationId="{FB234F03-C1A4-496B-A2C0-2EC20DCB2B5C}"/>
          </ac:spMkLst>
        </pc:spChg>
        <pc:spChg chg="del">
          <ac:chgData name="Vita Lazdane" userId="cba101e3b8c8bec1" providerId="LiveId" clId="{5627BE14-F5F2-4954-804E-05EE28FA2941}" dt="2019-01-14T09:50:53.277" v="420" actId="931"/>
          <ac:spMkLst>
            <pc:docMk/>
            <pc:sldMk cId="3779428342" sldId="261"/>
            <ac:spMk id="3" creationId="{5F0B5A4B-B629-4127-95DB-0C53551D0CA4}"/>
          </ac:spMkLst>
        </pc:spChg>
        <pc:picChg chg="add mod">
          <ac:chgData name="Vita Lazdane" userId="cba101e3b8c8bec1" providerId="LiveId" clId="{5627BE14-F5F2-4954-804E-05EE28FA2941}" dt="2019-01-14T09:51:14.038" v="423" actId="14100"/>
          <ac:picMkLst>
            <pc:docMk/>
            <pc:sldMk cId="3779428342" sldId="261"/>
            <ac:picMk id="5" creationId="{C70E3575-65F5-469D-8CA5-F3CC08CEEEFC}"/>
          </ac:picMkLst>
        </pc:picChg>
      </pc:sldChg>
      <pc:sldChg chg="addSp delSp modSp add">
        <pc:chgData name="Vita Lazdane" userId="cba101e3b8c8bec1" providerId="LiveId" clId="{5627BE14-F5F2-4954-804E-05EE28FA2941}" dt="2019-01-15T11:23:47.226" v="1207" actId="20577"/>
        <pc:sldMkLst>
          <pc:docMk/>
          <pc:sldMk cId="1416292288" sldId="262"/>
        </pc:sldMkLst>
        <pc:spChg chg="mod">
          <ac:chgData name="Vita Lazdane" userId="cba101e3b8c8bec1" providerId="LiveId" clId="{5627BE14-F5F2-4954-804E-05EE28FA2941}" dt="2019-01-15T11:23:47.226" v="1207" actId="20577"/>
          <ac:spMkLst>
            <pc:docMk/>
            <pc:sldMk cId="1416292288" sldId="262"/>
            <ac:spMk id="2" creationId="{B3D63ED9-D144-4E29-A02A-7F33A14DE164}"/>
          </ac:spMkLst>
        </pc:spChg>
        <pc:spChg chg="del">
          <ac:chgData name="Vita Lazdane" userId="cba101e3b8c8bec1" providerId="LiveId" clId="{5627BE14-F5F2-4954-804E-05EE28FA2941}" dt="2019-01-14T09:51:46.020" v="425" actId="931"/>
          <ac:spMkLst>
            <pc:docMk/>
            <pc:sldMk cId="1416292288" sldId="262"/>
            <ac:spMk id="3" creationId="{8E0F54CC-2AB6-47EA-A1A5-A7AED8039333}"/>
          </ac:spMkLst>
        </pc:spChg>
        <pc:picChg chg="add mod">
          <ac:chgData name="Vita Lazdane" userId="cba101e3b8c8bec1" providerId="LiveId" clId="{5627BE14-F5F2-4954-804E-05EE28FA2941}" dt="2019-01-14T09:51:46.020" v="425" actId="931"/>
          <ac:picMkLst>
            <pc:docMk/>
            <pc:sldMk cId="1416292288" sldId="262"/>
            <ac:picMk id="5" creationId="{9B1B9826-6200-4D20-BCC2-AF49FA0415D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āmas 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ēt vizītkar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iess vai apl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91574D-3AF5-4757-9F22-B7E6638145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0610" y="1237956"/>
            <a:ext cx="8898120" cy="2191044"/>
          </a:xfrm>
        </p:spPr>
        <p:txBody>
          <a:bodyPr>
            <a:normAutofit fontScale="90000"/>
          </a:bodyPr>
          <a:lstStyle/>
          <a:p>
            <a:r>
              <a:rPr lang="lv-LV" sz="4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lv-LV" sz="4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lv-LV" sz="4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lv-LV" sz="40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lv-LV" sz="3100" b="1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SOCIĀLI EMOCIONĀLO PRASMJU ATTĪSTĪŠANA PIRMSSKOLAS VECUMĀ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CEC629-23E5-4ADA-BA67-48F2D6C20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3822" y="4240696"/>
            <a:ext cx="9144000" cy="2353853"/>
          </a:xfrm>
        </p:spPr>
        <p:txBody>
          <a:bodyPr>
            <a:normAutofit fontScale="25000" lnSpcReduction="20000"/>
          </a:bodyPr>
          <a:lstStyle/>
          <a:p>
            <a:endParaRPr lang="lv-LV" dirty="0"/>
          </a:p>
          <a:p>
            <a:pPr algn="r"/>
            <a:endParaRPr lang="lv-LV" sz="6200" dirty="0"/>
          </a:p>
          <a:p>
            <a:pPr algn="r"/>
            <a:r>
              <a:rPr lang="lv-LV" sz="7200" dirty="0"/>
              <a:t>Salaspils PII Ritenītis</a:t>
            </a:r>
          </a:p>
          <a:p>
            <a:pPr algn="r"/>
            <a:r>
              <a:rPr lang="lv-LV" sz="7200" dirty="0"/>
              <a:t>Latvija</a:t>
            </a:r>
          </a:p>
          <a:p>
            <a:pPr algn="r"/>
            <a:r>
              <a:rPr lang="lv-LV" sz="7200" dirty="0"/>
              <a:t>Pirmsskolas skolotājas: </a:t>
            </a:r>
          </a:p>
          <a:p>
            <a:pPr algn="r"/>
            <a:r>
              <a:rPr lang="lv-LV" sz="7200" smtClean="0"/>
              <a:t>Vita Lazdāne</a:t>
            </a:r>
            <a:endParaRPr lang="lv-LV" sz="7200" dirty="0"/>
          </a:p>
          <a:p>
            <a:pPr algn="r"/>
            <a:r>
              <a:rPr lang="lv-LV" sz="7200" dirty="0"/>
              <a:t>Valentīna Strogova</a:t>
            </a:r>
          </a:p>
          <a:p>
            <a:pPr algn="r"/>
            <a:r>
              <a:rPr lang="lv-LV" sz="7200" dirty="0"/>
              <a:t>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C58CFE-3169-4A87-8FC0-5E5590C2D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74" y="29651"/>
            <a:ext cx="1850525" cy="1691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ritenitis.lv/wp-content/uploads/2018/11/eu_flag_erasmus_vect_pos-300x86.jpg">
            <a:extLst>
              <a:ext uri="{FF2B5EF4-FFF2-40B4-BE49-F238E27FC236}">
                <a16:creationId xmlns:a16="http://schemas.microsoft.com/office/drawing/2014/main" xmlns="" id="{8586380D-3A30-47B9-B6E0-DDB2C731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9" y="111124"/>
            <a:ext cx="2534785" cy="72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alaspils PII &quot;RitenÄ«tis&quot;">
            <a:extLst>
              <a:ext uri="{FF2B5EF4-FFF2-40B4-BE49-F238E27FC236}">
                <a16:creationId xmlns:a16="http://schemas.microsoft.com/office/drawing/2014/main" xmlns="" id="{0A55C463-18B2-4FF7-AE0D-E61DF0173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579" y="0"/>
            <a:ext cx="1224625" cy="1308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182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A44A427B-2FCC-4D92-AC2D-F40DA026A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EMOCIJU ZONU SADALĪŠANA</a:t>
            </a:r>
            <a:b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ATPAZĪT UN IZPRAST BIEŽĀK LIETOJAMĀS EMOCIJAS IKDIENĀ</a:t>
            </a: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xmlns="" id="{1F4F8210-A539-43AC-8AED-2CE386959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4670" y="2490019"/>
            <a:ext cx="4223330" cy="3281516"/>
          </a:xfr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xmlns="" id="{66CA47AC-AC17-4DD8-94E5-B0BAE1EE10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645" y="2490019"/>
            <a:ext cx="4375355" cy="328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55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0D77995B-2D85-4D86-A040-775586562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/>
          <a:lstStyle/>
          <a:p>
            <a:r>
              <a:rPr lang="lv-LV" b="1" dirty="0"/>
              <a:t>Smaidam</a:t>
            </a:r>
            <a:r>
              <a:rPr lang="lv-LV" b="1" dirty="0">
                <a:sym typeface="Wingdings" panose="05000000000000000000" pitchFamily="2" charset="2"/>
              </a:rPr>
              <a:t></a:t>
            </a:r>
            <a:endParaRPr lang="lv-LV" b="1" dirty="0"/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xmlns="" id="{9881E3D7-FD5F-4642-8ACF-2B6B5B927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4954" y="2576547"/>
            <a:ext cx="2412669" cy="3411105"/>
          </a:xfr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xmlns="" id="{6E557B16-AE6F-4431-8718-92CEB9DB9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754" y="2511376"/>
            <a:ext cx="4443657" cy="350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1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8CE20FC0-91E6-475A-B03F-AEFDC67E2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b="1" dirty="0">
                <a:cs typeface="Times New Roman" panose="02020603050405020304" pitchFamily="18" charset="0"/>
              </a:rPr>
              <a:t>Dažreiz varam sajusties arī bēdīgi un dusmīgi</a:t>
            </a:r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xmlns="" id="{2842CEA9-6D58-4828-9AF3-E4200493D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401" y="2492149"/>
            <a:ext cx="3494628" cy="3621706"/>
          </a:xfr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xmlns="" id="{D21DBFA8-E6F5-4320-A324-947D23DE2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693" y="2492149"/>
            <a:ext cx="1676210" cy="3621706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xmlns="" id="{F034E70A-6376-465F-9960-CEEF8CA13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99822" y="2929133"/>
            <a:ext cx="3495868" cy="262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20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6311D3EA-2016-4AD2-A794-97A888DC1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Varam arī uzzīmēt savu smaidiņu</a:t>
            </a:r>
            <a:r>
              <a:rPr lang="lv-LV" b="1" dirty="0">
                <a:sym typeface="Wingdings" panose="05000000000000000000" pitchFamily="2" charset="2"/>
              </a:rPr>
              <a:t></a:t>
            </a:r>
            <a:endParaRPr lang="lv-LV" b="1" dirty="0"/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xmlns="" id="{BE38F662-503E-4B76-A4AE-CE74BE569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148" y="2557993"/>
            <a:ext cx="4195933" cy="3587669"/>
          </a:xfr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xmlns="" id="{68B988F1-C476-45C5-AAFC-01A47B405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486" y="2557993"/>
            <a:ext cx="2890120" cy="358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28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FB234F03-C1A4-496B-A2C0-2EC20DCB2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>
                <a:sym typeface="Wingdings" panose="05000000000000000000" pitchFamily="2" charset="2"/>
              </a:rPr>
              <a:t>Sarunas brīvajos brīžos</a:t>
            </a:r>
            <a:r>
              <a:rPr lang="lv-LV" dirty="0">
                <a:sym typeface="Wingdings" panose="05000000000000000000" pitchFamily="2" charset="2"/>
              </a:rPr>
              <a:t></a:t>
            </a:r>
            <a:endParaRPr lang="lv-LV" dirty="0"/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xmlns="" id="{C70E3575-65F5-469D-8CA5-F3CC08CEE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3343" y="2446196"/>
            <a:ext cx="3038168" cy="3429142"/>
          </a:xfrm>
        </p:spPr>
      </p:pic>
    </p:spTree>
    <p:extLst>
      <p:ext uri="{BB962C8B-B14F-4D97-AF65-F5344CB8AC3E}">
        <p14:creationId xmlns:p14="http://schemas.microsoft.com/office/powerpoint/2010/main" val="3779428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xmlns="" id="{B3D63ED9-D144-4E29-A02A-7F33A14DE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Paldies </a:t>
            </a:r>
            <a:r>
              <a:rPr lang="lv-LV" b="1"/>
              <a:t>par uzmanību!</a:t>
            </a:r>
            <a:endParaRPr lang="lv-LV" b="1" dirty="0"/>
          </a:p>
        </p:txBody>
      </p:sp>
      <p:pic>
        <p:nvPicPr>
          <p:cNvPr id="5" name="Satura vietturis 4">
            <a:extLst>
              <a:ext uri="{FF2B5EF4-FFF2-40B4-BE49-F238E27FC236}">
                <a16:creationId xmlns:a16="http://schemas.microsoft.com/office/drawing/2014/main" xmlns="" id="{9B1B9826-6200-4D20-BCC2-AF49FA041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14162922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bisks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38</Words>
  <Application>Microsoft Office PowerPoint</Application>
  <PresentationFormat>Widescreen</PresentationFormat>
  <Paragraphs>15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Cambria Math</vt:lpstr>
      <vt:lpstr>Garamond</vt:lpstr>
      <vt:lpstr>Times New Roman</vt:lpstr>
      <vt:lpstr>Wingdings</vt:lpstr>
      <vt:lpstr>Dabisks</vt:lpstr>
      <vt:lpstr>  SOCIĀLI EMOCIONĀLO PRASMJU ATTĪSTĪŠANA PIRMSSKOLAS VECUMĀ</vt:lpstr>
      <vt:lpstr>EMOCIJU ZONU SADALĪŠANA ATPAZĪT UN IZPRAST BIEŽĀK LIETOJAMĀS EMOCIJAS IKDIENĀ</vt:lpstr>
      <vt:lpstr>Smaidam</vt:lpstr>
      <vt:lpstr>Dažreiz varam sajusties arī bēdīgi un dusmīgi</vt:lpstr>
      <vt:lpstr>Varam arī uzzīmēt savu smaidiņu</vt:lpstr>
      <vt:lpstr>Sarunas brīvajos brīžos</vt:lpstr>
      <vt:lpstr>Paldies par uzmanību!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SOCIAL-EMOTION SKILLS AT PRE-SCHOOL  AGE</dc:title>
  <dc:creator>Vita Lazdane</dc:creator>
  <cp:lastModifiedBy>Dmitrij Ivanov</cp:lastModifiedBy>
  <cp:revision>5</cp:revision>
  <dcterms:created xsi:type="dcterms:W3CDTF">2019-01-14T09:55:51Z</dcterms:created>
  <dcterms:modified xsi:type="dcterms:W3CDTF">2019-01-25T12:17:11Z</dcterms:modified>
</cp:coreProperties>
</file>