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3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162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9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30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9984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80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53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35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02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7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3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5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65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1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6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1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0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5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91574D-3AF5-4757-9F22-B7E6638145D5}"/>
              </a:ext>
            </a:extLst>
          </p:cNvPr>
          <p:cNvSpPr>
            <a:spLocks noGrp="1"/>
          </p:cNvSpPr>
          <p:nvPr/>
        </p:nvSpPr>
        <p:spPr>
          <a:xfrm>
            <a:off x="1682745" y="2047349"/>
            <a:ext cx="9144000" cy="1764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v-LV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SOCIĀLI EMOCIONĀLO PRASMJU ATTĪSTĪŠANA PIRMSSKOLAS VECUMĀ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3CEC629-23E5-4ADA-BA67-48F2D6C20B00}"/>
              </a:ext>
            </a:extLst>
          </p:cNvPr>
          <p:cNvSpPr>
            <a:spLocks noGrp="1"/>
          </p:cNvSpPr>
          <p:nvPr/>
        </p:nvSpPr>
        <p:spPr>
          <a:xfrm>
            <a:off x="2313207" y="3890609"/>
            <a:ext cx="9144000" cy="266966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dirty="0"/>
          </a:p>
          <a:p>
            <a:pPr algn="r"/>
            <a:r>
              <a:rPr lang="lv-LV" sz="2200" dirty="0">
                <a:solidFill>
                  <a:srgbClr val="002060"/>
                </a:solidFill>
              </a:rPr>
              <a:t>Salaspils PII Ritenītis</a:t>
            </a:r>
          </a:p>
          <a:p>
            <a:pPr algn="r"/>
            <a:r>
              <a:rPr lang="lv-LV" sz="2200" dirty="0">
                <a:solidFill>
                  <a:srgbClr val="002060"/>
                </a:solidFill>
              </a:rPr>
              <a:t>Latvija</a:t>
            </a:r>
          </a:p>
          <a:p>
            <a:pPr algn="r"/>
            <a:r>
              <a:rPr lang="lv-LV" sz="2200" dirty="0">
                <a:solidFill>
                  <a:srgbClr val="002060"/>
                </a:solidFill>
              </a:rPr>
              <a:t>Pirmsskolas skolotāja: </a:t>
            </a:r>
          </a:p>
          <a:p>
            <a:pPr algn="r"/>
            <a:r>
              <a:rPr lang="lv-LV" sz="2200" dirty="0">
                <a:solidFill>
                  <a:srgbClr val="002060"/>
                </a:solidFill>
              </a:rPr>
              <a:t>Agnese Boreiko</a:t>
            </a:r>
          </a:p>
          <a:p>
            <a:pPr algn="r"/>
            <a:r>
              <a:rPr lang="lv-LV" sz="2200" dirty="0">
                <a:solidFill>
                  <a:srgbClr val="002060"/>
                </a:solidFill>
              </a:rPr>
              <a:t>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58CFE-3169-4A87-8FC0-5E5590C2D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136" y="297729"/>
            <a:ext cx="1827577" cy="1670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http://ritenitis.lv/wp-content/uploads/2018/11/eu_flag_erasmus_vect_pos-300x86.jpg">
            <a:extLst>
              <a:ext uri="{FF2B5EF4-FFF2-40B4-BE49-F238E27FC236}">
                <a16:creationId xmlns:a16="http://schemas.microsoft.com/office/drawing/2014/main" id="{8586380D-3A30-47B9-B6E0-DDB2C731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0" y="1293733"/>
            <a:ext cx="2828346" cy="81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alaspils PII &quot;RitenÄ«tis&quot;">
            <a:extLst>
              <a:ext uri="{FF2B5EF4-FFF2-40B4-BE49-F238E27FC236}">
                <a16:creationId xmlns:a16="http://schemas.microsoft.com/office/drawing/2014/main" id="{0B8875FE-F9DE-421A-A9DF-94AAFC2E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576" y="256931"/>
            <a:ext cx="1311252" cy="1401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650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089" y="624110"/>
            <a:ext cx="9648524" cy="1280890"/>
          </a:xfrm>
        </p:spPr>
        <p:txBody>
          <a:bodyPr/>
          <a:lstStyle/>
          <a:p>
            <a:pPr algn="ctr"/>
            <a:r>
              <a:rPr lang="lv-LV" b="1" dirty="0">
                <a:latin typeface="Cambria Math" panose="02040503050406030204" pitchFamily="18" charset="0"/>
                <a:ea typeface="Cambria Math" panose="02040503050406030204" pitchFamily="18" charset="0"/>
              </a:rPr>
              <a:t>Emociju meklēšana un atpazīšana žurnālos.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86241" y="1905000"/>
            <a:ext cx="4801800" cy="36013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086" y="2767572"/>
            <a:ext cx="2871265" cy="3828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24906" y="4383035"/>
            <a:ext cx="2529017" cy="1896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894173" y="2031539"/>
            <a:ext cx="1962753" cy="1472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340"/>
          <a:stretch/>
        </p:blipFill>
        <p:spPr>
          <a:xfrm rot="16200000">
            <a:off x="90438" y="2141849"/>
            <a:ext cx="1708569" cy="125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21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163" y="257317"/>
            <a:ext cx="8911687" cy="1280890"/>
          </a:xfrm>
        </p:spPr>
        <p:txBody>
          <a:bodyPr/>
          <a:lstStyle/>
          <a:p>
            <a:pPr algn="ctr"/>
            <a:r>
              <a:rPr lang="lv-LV" b="1" dirty="0">
                <a:latin typeface="Cambria Math" panose="02040503050406030204" pitchFamily="18" charset="0"/>
                <a:ea typeface="Cambria Math" panose="02040503050406030204" pitchFamily="18" charset="0"/>
              </a:rPr>
              <a:t>Veidojām emociju balonus.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95071" y="1264555"/>
            <a:ext cx="4016417" cy="53552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8439" r="450" b="19279"/>
          <a:stretch/>
        </p:blipFill>
        <p:spPr>
          <a:xfrm>
            <a:off x="238897" y="3832822"/>
            <a:ext cx="5939481" cy="2786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7116" b="5947"/>
          <a:stretch/>
        </p:blipFill>
        <p:spPr>
          <a:xfrm>
            <a:off x="1504703" y="1480490"/>
            <a:ext cx="4790303" cy="204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64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323" y="148749"/>
            <a:ext cx="10364451" cy="1596177"/>
          </a:xfrm>
        </p:spPr>
        <p:txBody>
          <a:bodyPr/>
          <a:lstStyle/>
          <a:p>
            <a:r>
              <a:rPr lang="lv-LV" b="1" dirty="0">
                <a:latin typeface="Cambria Math" panose="02040503050406030204" pitchFamily="18" charset="0"/>
                <a:ea typeface="Cambria Math" panose="02040503050406030204" pitchFamily="18" charset="0"/>
              </a:rPr>
              <a:t>Emociju spēle ar metamajiem kauliņiem.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-37" t="12536" r="3013" b="3411"/>
          <a:stretch/>
        </p:blipFill>
        <p:spPr>
          <a:xfrm>
            <a:off x="1197674" y="1453989"/>
            <a:ext cx="3933637" cy="255576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05" t="21441" r="5722" b="16516"/>
          <a:stretch/>
        </p:blipFill>
        <p:spPr>
          <a:xfrm>
            <a:off x="5690169" y="1970891"/>
            <a:ext cx="6043451" cy="3509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9279" r="3964" b="14594"/>
          <a:stretch/>
        </p:blipFill>
        <p:spPr>
          <a:xfrm rot="10800000">
            <a:off x="296562" y="4146205"/>
            <a:ext cx="5018853" cy="24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03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7920" y="109105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lv-LV" sz="5400" i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PALDIES PAR UZMANĪBU!</a:t>
            </a:r>
            <a:endParaRPr lang="en-GB" sz="5400" i="1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Content Placeholder 5">
            <a:extLst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18" y="2731034"/>
            <a:ext cx="5048690" cy="35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6109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44</TotalTime>
  <Words>36</Words>
  <Application>Microsoft Office PowerPoint</Application>
  <PresentationFormat>Widescreen</PresentationFormat>
  <Paragraphs>11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Cambria Math</vt:lpstr>
      <vt:lpstr>Tw Cen MT</vt:lpstr>
      <vt:lpstr>Wingdings 3</vt:lpstr>
      <vt:lpstr>Droplet</vt:lpstr>
      <vt:lpstr>PowerPoint Presentation</vt:lpstr>
      <vt:lpstr>Emociju meklēšana un atpazīšana žurnālos.</vt:lpstr>
      <vt:lpstr>Veidojām emociju balonus.</vt:lpstr>
      <vt:lpstr>Emociju spēle ar metamajiem kauliņiem.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User01</dc:creator>
  <cp:lastModifiedBy>User01</cp:lastModifiedBy>
  <cp:revision>5</cp:revision>
  <dcterms:created xsi:type="dcterms:W3CDTF">2019-03-18T10:30:23Z</dcterms:created>
  <dcterms:modified xsi:type="dcterms:W3CDTF">2019-03-18T11:14:50Z</dcterms:modified>
</cp:coreProperties>
</file>