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175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59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19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41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122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97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396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16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357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64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68ED-10D8-4A2F-A44F-927089824311}" type="datetimeFigureOut">
              <a:rPr lang="lv-LV" smtClean="0"/>
              <a:t>2019.04.03.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CF5C-0B03-49D6-BF77-6221FD5613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5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85" y="2207364"/>
            <a:ext cx="6858000" cy="1790700"/>
          </a:xfrm>
        </p:spPr>
        <p:txBody>
          <a:bodyPr>
            <a:normAutofit fontScale="90000"/>
          </a:bodyPr>
          <a:lstStyle/>
          <a:p>
            <a:br>
              <a:rPr lang="lv-LV" sz="3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3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3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3998064"/>
            <a:ext cx="7394202" cy="2671295"/>
          </a:xfrm>
        </p:spPr>
        <p:txBody>
          <a:bodyPr>
            <a:normAutofit fontScale="47500" lnSpcReduction="20000"/>
          </a:bodyPr>
          <a:lstStyle/>
          <a:p>
            <a:endParaRPr lang="lv-LV" dirty="0"/>
          </a:p>
          <a:p>
            <a:pPr algn="r"/>
            <a:endParaRPr lang="lv-LV" sz="4650" dirty="0"/>
          </a:p>
          <a:p>
            <a:pPr algn="r"/>
            <a:r>
              <a:rPr lang="lv-LV" sz="4650" dirty="0"/>
              <a:t>Salaspils PII Ritenītis</a:t>
            </a:r>
          </a:p>
          <a:p>
            <a:pPr algn="r"/>
            <a:r>
              <a:rPr lang="lv-LV" sz="4650" dirty="0"/>
              <a:t>Latvija</a:t>
            </a:r>
          </a:p>
          <a:p>
            <a:pPr algn="r"/>
            <a:r>
              <a:rPr lang="lv-LV" sz="4650" dirty="0"/>
              <a:t>Pirmsskolas skolotājas: </a:t>
            </a:r>
          </a:p>
          <a:p>
            <a:pPr algn="r"/>
            <a:r>
              <a:rPr lang="lv-LV" sz="4650" dirty="0"/>
              <a:t>Inese Borisanova</a:t>
            </a:r>
          </a:p>
          <a:p>
            <a:pPr algn="r"/>
            <a:r>
              <a:rPr lang="lv-LV" sz="4650" dirty="0"/>
              <a:t>Laura Rimša</a:t>
            </a:r>
          </a:p>
          <a:p>
            <a:pPr algn="r"/>
            <a:r>
              <a:rPr lang="lv-LV" sz="4650" dirty="0"/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879489"/>
            <a:ext cx="1754945" cy="1604429"/>
          </a:xfrm>
          <a:prstGeom prst="rect">
            <a:avLst/>
          </a:prstGeom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2" y="1054839"/>
            <a:ext cx="2549577" cy="7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aspils PII &quot;RitenÄ«tis&quot;">
            <a:extLst>
              <a:ext uri="{FF2B5EF4-FFF2-40B4-BE49-F238E27FC236}">
                <a16:creationId xmlns:a16="http://schemas.microsoft.com/office/drawing/2014/main" id="{BFC3D396-143A-4663-857A-4A7AFFAD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43" y="1027509"/>
            <a:ext cx="1143000" cy="1221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8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87208" cy="1081557"/>
          </a:xfrm>
        </p:spPr>
        <p:txBody>
          <a:bodyPr>
            <a:normAutofit fontScale="90000"/>
          </a:bodyPr>
          <a:lstStyle/>
          <a:p>
            <a:r>
              <a:rPr lang="lv-LV" dirty="0"/>
              <a:t>KĀ ES VARU ATBRĪVOTIES NO NEGATĪVĀM EMOCIJĀM?</a:t>
            </a:r>
            <a:br>
              <a:rPr lang="lv-LV" dirty="0"/>
            </a:br>
            <a:r>
              <a:rPr lang="lv-LV" sz="3200" dirty="0"/>
              <a:t>GLEZNOJOT, SPORTOJOT, SASKATOT POZITĪVO...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5889" y="2126559"/>
            <a:ext cx="3062118" cy="40828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KĀ BŪTU, JA BŪTU?</a:t>
            </a:r>
            <a:br>
              <a:rPr lang="lv-LV" dirty="0"/>
            </a:br>
            <a:r>
              <a:rPr lang="lv-LV" sz="2900" dirty="0"/>
              <a:t>«MAN IESITA. ES JŪTOS..., MAN GARŠO KONFEKTES. ES JŪTOS...»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30194"/>
            <a:ext cx="3057804" cy="40770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KĀ JŪTAS MEITENE? KĀ VIŅAI NOMIERINĀTIES?</a:t>
            </a:r>
            <a:br>
              <a:rPr lang="lv-LV" dirty="0"/>
            </a:br>
            <a:r>
              <a:rPr lang="lv-LV" sz="3200" dirty="0"/>
              <a:t>BĒRNS SALIEK SEJIŅU, PEDAGOGS ROSINA BĒRNU MEKLĒT RISINĀJUMJUS.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5266532" cy="3949899"/>
          </a:xfrm>
        </p:spPr>
      </p:pic>
    </p:spTree>
    <p:extLst>
      <p:ext uri="{BB962C8B-B14F-4D97-AF65-F5344CB8AC3E}">
        <p14:creationId xmlns:p14="http://schemas.microsoft.com/office/powerpoint/2010/main" val="331767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KĀ JŪTAS ZĒNS? PARĀDI, KĀ VIŅŠ SMEJAS/RAUD/BRĪNĀS?</a:t>
            </a:r>
            <a:br>
              <a:rPr lang="lv-LV" dirty="0"/>
            </a:br>
            <a:r>
              <a:rPr lang="lv-LV" sz="3200" dirty="0"/>
              <a:t>BĒRNS SALIEK SEJIŅU, PEDAGOGS MUDINA BĒRNUS UZ DIALOGU. 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911275" cy="299695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827838" cy="3143610"/>
          </a:xfrm>
        </p:spPr>
      </p:pic>
    </p:spTree>
    <p:extLst>
      <p:ext uri="{BB962C8B-B14F-4D97-AF65-F5344CB8AC3E}">
        <p14:creationId xmlns:p14="http://schemas.microsoft.com/office/powerpoint/2010/main" val="9095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1531"/>
          </a:xfrm>
        </p:spPr>
        <p:txBody>
          <a:bodyPr>
            <a:normAutofit fontScale="90000"/>
          </a:bodyPr>
          <a:lstStyle/>
          <a:p>
            <a:br>
              <a:rPr lang="lv-LV" dirty="0"/>
            </a:br>
            <a:r>
              <a:rPr lang="lv-LV" dirty="0"/>
              <a:t>PUISĪTIS IR BĒDĪGS/NOBIJIES/DUSMĪGS – KĀ MĒS VIŅU UZMUNDRINĀSIM?</a:t>
            </a:r>
            <a:br>
              <a:rPr lang="lv-LV" dirty="0"/>
            </a:br>
            <a:r>
              <a:rPr lang="lv-LV" sz="3200" dirty="0"/>
              <a:t>KUSTĪBU</a:t>
            </a:r>
            <a:r>
              <a:rPr lang="lv-LV" dirty="0"/>
              <a:t> </a:t>
            </a:r>
            <a:r>
              <a:rPr lang="lv-LV" sz="3200" dirty="0"/>
              <a:t>ROTAĻA «JAUTRĀS VARDĪTES»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4764" y="206084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4377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KO ES VARU DARĪT, KAD ESMU DUSMĪGS? </a:t>
            </a:r>
            <a:br>
              <a:rPr lang="lv-LV" dirty="0"/>
            </a:br>
            <a:r>
              <a:rPr lang="lv-LV" sz="3200" dirty="0"/>
              <a:t>IEPAZĪSTAM DAŽĀDAS IESPĒJAS, KĀ PĀRDZĪVOT NEGATĪVAS EMOCIJAS</a:t>
            </a:r>
            <a:r>
              <a:rPr lang="lv-LV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817508" cy="3613131"/>
          </a:xfrm>
        </p:spPr>
      </p:pic>
    </p:spTree>
    <p:extLst>
      <p:ext uri="{BB962C8B-B14F-4D97-AF65-F5344CB8AC3E}">
        <p14:creationId xmlns:p14="http://schemas.microsoft.com/office/powerpoint/2010/main" val="219279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E3EC-1AE0-4076-99A9-32B9E5D0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459A-8CAA-42A1-BA85-00D4503B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2413"/>
            <a:ext cx="7886700" cy="376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050" dirty="0">
                <a:solidFill>
                  <a:srgbClr val="002060"/>
                </a:solidFill>
                <a:latin typeface="Arial Narrow" panose="020B0606020202030204" pitchFamily="34" charset="0"/>
              </a:rPr>
              <a:t>PALDIES PAR UZMANĪBU!</a:t>
            </a:r>
          </a:p>
          <a:p>
            <a:pPr marL="0" indent="0" algn="ctr">
              <a:buNone/>
            </a:pPr>
            <a:endParaRPr lang="lv-LV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32715-B3F2-4E5C-9474-890B710B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9" y="2630371"/>
            <a:ext cx="4027608" cy="28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61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Cambria Math</vt:lpstr>
      <vt:lpstr>Office Theme</vt:lpstr>
      <vt:lpstr>  SOCIĀLI EMOCIONĀLO PRASMJU ATTĪSTĪŠANA PIRMSSKOLAS VECUMĀ</vt:lpstr>
      <vt:lpstr>KĀ ES VARU ATBRĪVOTIES NO NEGATĪVĀM EMOCIJĀM? GLEZNOJOT, SPORTOJOT, SASKATOT POZITĪVO...</vt:lpstr>
      <vt:lpstr>KĀ BŪTU, JA BŪTU? «MAN IESITA. ES JŪTOS..., MAN GARŠO KONFEKTES. ES JŪTOS...»</vt:lpstr>
      <vt:lpstr>KĀ JŪTAS MEITENE? KĀ VIŅAI NOMIERINĀTIES? BĒRNS SALIEK SEJIŅU, PEDAGOGS ROSINA BĒRNU MEKLĒT RISINĀJUMJUS.</vt:lpstr>
      <vt:lpstr>KĀ JŪTAS ZĒNS? PARĀDI, KĀ VIŅŠ SMEJAS/RAUD/BRĪNĀS? BĒRNS SALIEK SEJIŅU, PEDAGOGS MUDINA BĒRNUS UZ DIALOGU. </vt:lpstr>
      <vt:lpstr> PUISĪTIS IR BĒDĪGS/NOBIJIES/DUSMĪGS – KĀ MĒS VIŅU UZMUNDRINĀSIM? KUSTĪBU ROTAĻA «JAUTRĀS VARDĪTES»</vt:lpstr>
      <vt:lpstr>KO ES VARU DARĪT, KAD ESMU DUSMĪGS?  IEPAZĪSTAM DAŽĀDAS IESPĒJAS, KĀ PĀRDZĪVOT NEGATĪVAS EMOCIJAS.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SOCIĀLI EMOCIONĀLO PRASMJU ATTĪSTĪŠANA PIRMSSKOLAS</dc:title>
  <dc:creator>Inese</dc:creator>
  <cp:lastModifiedBy>RIT</cp:lastModifiedBy>
  <cp:revision>15</cp:revision>
  <dcterms:created xsi:type="dcterms:W3CDTF">2019-03-08T05:01:44Z</dcterms:created>
  <dcterms:modified xsi:type="dcterms:W3CDTF">2019-04-03T12:36:52Z</dcterms:modified>
</cp:coreProperties>
</file>